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0"/>
  </p:notesMasterIdLst>
  <p:sldIdLst>
    <p:sldId id="349" r:id="rId5"/>
    <p:sldId id="4083" r:id="rId6"/>
    <p:sldId id="4087" r:id="rId7"/>
    <p:sldId id="354" r:id="rId8"/>
    <p:sldId id="4088" r:id="rId9"/>
  </p:sldIdLst>
  <p:sldSz cx="12192000" cy="6858000"/>
  <p:notesSz cx="6858000" cy="9144000"/>
  <p:embeddedFontLst>
    <p:embeddedFont>
      <p:font typeface="Hitachi Sans" panose="020B0604020202020204" charset="0"/>
      <p:regular r:id="rId11"/>
      <p:bold r:id="rId12"/>
      <p:italic r:id="rId13"/>
      <p:boldItalic r:id="rId14"/>
    </p:embeddedFont>
    <p:embeddedFont>
      <p:font typeface="Lato Light" panose="020F0502020204030203" pitchFamily="34" charset="0"/>
      <p:regular r:id="rId15"/>
      <p:italic r:id="rId16"/>
    </p:embeddedFont>
    <p:embeddedFont>
      <p:font typeface="Poppins" panose="00000500000000000000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CA8F54-6956-43FD-96DA-57EDD211496E}">
          <p14:sldIdLst>
            <p14:sldId id="349"/>
            <p14:sldId id="4083"/>
            <p14:sldId id="4087"/>
            <p14:sldId id="354"/>
            <p14:sldId id="40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946" autoAdjust="0"/>
  </p:normalViewPr>
  <p:slideViewPr>
    <p:cSldViewPr snapToGrid="0">
      <p:cViewPr varScale="1">
        <p:scale>
          <a:sx n="102" d="100"/>
          <a:sy n="102" d="100"/>
        </p:scale>
        <p:origin x="91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B7276-3E5C-4966-BEFE-186C0175D3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A9146-CF6D-46C9-A44A-5D5D78F5B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A9146-CF6D-46C9-A44A-5D5D78F5B0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6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A9146-CF6D-46C9-A44A-5D5D78F5B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3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A9146-CF6D-46C9-A44A-5D5D78F5B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9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8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Small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5391735"/>
            <a:ext cx="3629661" cy="830997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>
                <a:effectLst/>
                <a:latin typeface="Hitachi Sans" pitchFamily="2" charset="77"/>
              </a:rPr>
              <a:t>Presentation headline title placeholder should be two to </a:t>
            </a:r>
            <a:br>
              <a:rPr lang="en-GB">
                <a:effectLst/>
                <a:latin typeface="Hitachi Sans" pitchFamily="2" charset="77"/>
              </a:rPr>
            </a:br>
            <a:r>
              <a:rPr lang="en-GB">
                <a:effectLst/>
                <a:latin typeface="Hitachi Sans" pitchFamily="2" charset="77"/>
              </a:rPr>
              <a:t>three lines where possible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1CC843-E3F5-8252-440F-F85537BE8A32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5083130"/>
            <a:ext cx="3629660" cy="19043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4FD5E04-723F-6DA5-005D-B07544BFE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0" y="5530876"/>
            <a:ext cx="3646450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17109FE-2352-546D-603D-05529EF9337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100391" y="2691379"/>
            <a:ext cx="3619470" cy="27699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Confidentiality Notice If Needed</a:t>
            </a:r>
          </a:p>
        </p:txBody>
      </p:sp>
    </p:spTree>
    <p:extLst>
      <p:ext uri="{BB962C8B-B14F-4D97-AF65-F5344CB8AC3E}">
        <p14:creationId xmlns:p14="http://schemas.microsoft.com/office/powerpoint/2010/main" val="72636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D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1D18-73E6-8329-C0B6-96EC2EAD4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4" y="1595855"/>
            <a:ext cx="8391526" cy="476092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30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text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BC338-CD69-7324-04E0-A66B89326945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All rights reserved ©Hitachi, Ltd. 2025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BC3F9BE-8093-827F-4B58-776676A17A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9D55E-7884-FC04-5115-65B766C038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</p:spTree>
    <p:extLst>
      <p:ext uri="{BB962C8B-B14F-4D97-AF65-F5344CB8AC3E}">
        <p14:creationId xmlns:p14="http://schemas.microsoft.com/office/powerpoint/2010/main" val="74473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1D18-73E6-8329-C0B6-96EC2EAD4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3429000"/>
            <a:ext cx="6654370" cy="380873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2400"/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text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05E062-2325-4F56-1A65-5A580A67A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698500"/>
            <a:ext cx="6654370" cy="380873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9D66D8-8E9F-0544-ABAB-C5A8264731E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77B69C-0EFA-62C4-8BDA-7F80255119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7145D7-2DD5-BCB4-1AFF-C5DEE0582779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10266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D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698500"/>
            <a:ext cx="6496050" cy="4154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40EB3D-815C-1B62-7765-73A514B534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CFF21-44CD-C4B4-EC4C-76E39B2C3FF8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50D42E-A753-265B-D758-DC1B416B5AE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</p:spTree>
    <p:extLst>
      <p:ext uri="{BB962C8B-B14F-4D97-AF65-F5344CB8AC3E}">
        <p14:creationId xmlns:p14="http://schemas.microsoft.com/office/powerpoint/2010/main" val="275956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002021"/>
            <a:ext cx="6496050" cy="415498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40EB3D-815C-1B62-7765-73A514B534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CFF21-44CD-C4B4-EC4C-76E39B2C3FF8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521A-FD2E-EF86-582E-CDA0462AF4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68445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Chapter X</a:t>
            </a:r>
          </a:p>
        </p:txBody>
      </p:sp>
    </p:spTree>
    <p:extLst>
      <p:ext uri="{BB962C8B-B14F-4D97-AF65-F5344CB8AC3E}">
        <p14:creationId xmlns:p14="http://schemas.microsoft.com/office/powerpoint/2010/main" val="296082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Text Divider D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Large title try 50pt, 80pt or 95pt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CBF8F-A998-7307-7D22-07BBFF3BD71E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F261B38-C516-7EBD-9C72-63E6BD9ADE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6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Divider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Large title try 50pt, 80pt </a:t>
            </a:r>
            <a:br>
              <a:rPr lang="en-GB"/>
            </a:br>
            <a:r>
              <a:rPr lang="en-GB"/>
              <a:t>or 95pt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CBF8F-A998-7307-7D22-07BBFF3BD71E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F261B38-C516-7EBD-9C72-63E6BD9ADE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14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D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1B8FD-B29A-1F16-A4ED-CB7E1855A6A2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80DDEF-B260-8D66-03B8-6EA59987C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698500"/>
            <a:ext cx="9502776" cy="49196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None/>
              <a:defRPr sz="720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Quote text here then indent to toggle to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23BFE85-C68D-F07E-D425-2C1301EF29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B8B3B4-05F9-F92C-8407-ADF70C0C89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7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1F6C11-9B28-C994-BD65-00518D702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698500"/>
            <a:ext cx="9499600" cy="49196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None/>
              <a:defRPr sz="7200" i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GB"/>
              <a:t>Quote text here then indent to toggle to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0A402-D51E-1267-F45B-A2A48A7C8ECB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0A2B5B4-E505-DF80-A7DA-418035F79C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4304037-728F-A1D1-FBF2-FC322A68B0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17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Statem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4" y="698500"/>
            <a:ext cx="11239501" cy="5461000"/>
          </a:xfrm>
        </p:spPr>
        <p:txBody>
          <a:bodyPr anchor="ctr">
            <a:noAutofit/>
          </a:bodyPr>
          <a:lstStyle>
            <a:lvl1pPr algn="ctr">
              <a:lnSpc>
                <a:spcPct val="95000"/>
              </a:lnSpc>
              <a:defRPr sz="4800"/>
            </a:lvl1pPr>
          </a:lstStyle>
          <a:p>
            <a:r>
              <a:rPr lang="en-GB"/>
              <a:t>Long statement or quote text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0CEF0D5-8344-84F5-C65E-236785A3AF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8BC905-7598-4088-4581-F3C15C5642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2E122-CC27-BD1B-370B-62B387182EF2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244651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37EA97-C44B-705D-AC93-A581242062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3663CAC-3B02-4E5A-3D00-FF26D57C8A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047C3-45DA-070C-1B75-4DEF7BC524BF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027655-3A07-CFA2-21CD-6AEB3A2BDE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24225" y="698501"/>
            <a:ext cx="8394700" cy="546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55866B3-91AA-6790-6A87-68E1AF653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060575"/>
            <a:ext cx="2689225" cy="4098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624B94-0C42-71AF-2010-2F198523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98500"/>
            <a:ext cx="2695576" cy="6093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8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Small Title +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65CFE7F-8E28-2E7F-7A62-BBBDB1A72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4249200"/>
            <a:ext cx="3629661" cy="923330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>
                <a:effectLst/>
                <a:latin typeface="Hitachi Sans" pitchFamily="2" charset="77"/>
              </a:rPr>
              <a:t>Presentation headline title placeholder should be two to </a:t>
            </a:r>
            <a:br>
              <a:rPr lang="en-GB">
                <a:effectLst/>
                <a:latin typeface="Hitachi Sans" pitchFamily="2" charset="77"/>
              </a:rPr>
            </a:br>
            <a:r>
              <a:rPr lang="en-GB">
                <a:effectLst/>
                <a:latin typeface="Hitachi Sans" pitchFamily="2" charset="77"/>
              </a:rPr>
              <a:t>three lines where possible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5A20B84-3C34-81DE-75BF-14FB3568E1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4032928"/>
            <a:ext cx="3629660" cy="18466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BAB62-33BC-3764-8CDE-AFB291E598E7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1211BB7-13D3-EE39-F260-1C1AC122E1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7FFE9DDB-A0DC-8070-86DC-657ABD61DC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1BCFC2-04E4-6D94-C4DB-93A65492B1F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100391" y="3986761"/>
            <a:ext cx="3619470" cy="27699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Confidentiality Notice If Needed</a:t>
            </a:r>
          </a:p>
        </p:txBody>
      </p:sp>
    </p:spTree>
    <p:extLst>
      <p:ext uri="{BB962C8B-B14F-4D97-AF65-F5344CB8AC3E}">
        <p14:creationId xmlns:p14="http://schemas.microsoft.com/office/powerpoint/2010/main" val="419657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onten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000" y="6336000"/>
            <a:ext cx="6943275" cy="143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98499"/>
            <a:ext cx="5543550" cy="3323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D0DCCF-DAB2-EDDB-077B-D313F908D8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1606549"/>
            <a:ext cx="4591050" cy="45529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37EA97-C44B-705D-AC93-A581242062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3663CAC-3B02-4E5A-3D00-FF26D57C8A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047C3-45DA-070C-1B75-4DEF7BC524BF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027655-3A07-CFA2-21CD-6AEB3A2BDE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375" y="698501"/>
            <a:ext cx="5543550" cy="546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</p:spTree>
    <p:extLst>
      <p:ext uri="{BB962C8B-B14F-4D97-AF65-F5344CB8AC3E}">
        <p14:creationId xmlns:p14="http://schemas.microsoft.com/office/powerpoint/2010/main" val="921090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onten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712544"/>
            <a:ext cx="4587875" cy="366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CE40D5-CB80-BEC5-180D-23C09E34FF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700" y="2060575"/>
            <a:ext cx="4587875" cy="4098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EC8196-5F29-14D1-29B0-C0063F22232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6F7F49-09D1-F087-BB04-4A30E14CB3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B599F-339C-6F48-8411-AA8B09198B32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D06CCBF6-975C-08EF-FC7E-ECB5601C75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9865" y="697118"/>
            <a:ext cx="5543550" cy="54623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</p:spTree>
    <p:extLst>
      <p:ext uri="{BB962C8B-B14F-4D97-AF65-F5344CB8AC3E}">
        <p14:creationId xmlns:p14="http://schemas.microsoft.com/office/powerpoint/2010/main" val="3289132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 Text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906DDFF-EAE0-875C-3C80-82C126BBF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1396901"/>
            <a:ext cx="3646506" cy="855369"/>
          </a:xfrm>
          <a:prstGeom prst="rect">
            <a:avLst/>
          </a:prstGeom>
          <a:solidFill>
            <a:schemeClr val="bg2"/>
          </a:solidFill>
        </p:spPr>
        <p:txBody>
          <a:bodyPr lIns="72000" tIns="36000" rIns="72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23594D-C9B5-AB8F-3E0B-7D0A80E652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900" y="2333526"/>
            <a:ext cx="1787283" cy="1210258"/>
          </a:xfrm>
          <a:prstGeom prst="rect">
            <a:avLst/>
          </a:prstGeom>
          <a:solidFill>
            <a:schemeClr val="accent1"/>
          </a:solidFill>
        </p:spPr>
        <p:txBody>
          <a:bodyPr lIns="90000" tIns="36000" rIns="90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5CC31C4-71AD-E559-DFE1-53BD15C65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6534" y="2333526"/>
            <a:ext cx="1787283" cy="1210258"/>
          </a:xfrm>
          <a:prstGeom prst="rect">
            <a:avLst/>
          </a:prstGeom>
          <a:solidFill>
            <a:schemeClr val="accent2"/>
          </a:solidFill>
        </p:spPr>
        <p:txBody>
          <a:bodyPr lIns="90000" tIns="36000" rIns="90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7499A2-FF0D-3604-0ACC-8E625B9F40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1DFA9B-E514-87BA-E942-786E2057BB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8774E-43E5-FB2D-AA4E-85B5461A04C6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53475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87">
          <p15:clr>
            <a:srgbClr val="FBAE40"/>
          </p15:clr>
        </p15:guide>
        <p15:guide id="3" pos="5087">
          <p15:clr>
            <a:srgbClr val="FBAE40"/>
          </p15:clr>
        </p15:guide>
        <p15:guide id="6" pos="2592">
          <p15:clr>
            <a:srgbClr val="FBAE40"/>
          </p15:clr>
        </p15:guide>
        <p15:guide id="7" pos="269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99" y="2060574"/>
            <a:ext cx="2746376" cy="4098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92CA62-A642-79D2-BA4B-6E0BD5EBA8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4225" y="2060573"/>
            <a:ext cx="1800225" cy="409892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800" b="1"/>
            </a:lvl1pPr>
            <a:lvl2pPr marL="0" indent="0">
              <a:lnSpc>
                <a:spcPct val="100000"/>
              </a:lnSpc>
              <a:buNone/>
              <a:defRPr sz="2400"/>
            </a:lvl2pPr>
            <a:lvl3pPr marL="108000" indent="-108000">
              <a:defRPr sz="800"/>
            </a:lvl3pPr>
            <a:lvl4pPr marL="216000" indent="-108000"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3FAFFFA-1794-07C7-DF40-E5B7896F8D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84D7A1-A3C8-A06B-A600-57AED368B9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26ACA9-9018-A13F-C88F-CA92F6F6ADFA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240479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 Text Statist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16" y="1463351"/>
            <a:ext cx="3641725" cy="1472487"/>
          </a:xfrm>
          <a:prstGeom prst="rect">
            <a:avLst/>
          </a:prstGeom>
          <a:solidFill>
            <a:schemeClr val="bg2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FE9E66F-17A3-05BE-9E96-294B2F61E7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416" y="3079657"/>
            <a:ext cx="3641725" cy="1472487"/>
          </a:xfrm>
          <a:prstGeom prst="rect">
            <a:avLst/>
          </a:prstGeom>
          <a:solidFill>
            <a:schemeClr val="bg2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D1153A-4982-7958-32D6-D13D00F4B0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416" y="4695963"/>
            <a:ext cx="3641725" cy="1472487"/>
          </a:xfrm>
          <a:prstGeom prst="rect">
            <a:avLst/>
          </a:prstGeom>
          <a:solidFill>
            <a:schemeClr val="bg2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5F53F5E-8E5C-8B0B-D48F-26D4BBFDEA3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73550" y="1463350"/>
            <a:ext cx="7439026" cy="4705099"/>
          </a:xfrm>
          <a:prstGeom prst="rect">
            <a:avLst/>
          </a:prstGeom>
          <a:solidFill>
            <a:schemeClr val="accent1"/>
          </a:solidFill>
        </p:spPr>
        <p:txBody>
          <a:bodyPr lIns="144000" tIns="108000" rIns="144000" bIns="72000"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F6789F-DE5B-316B-9FF3-CF2E893EC2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930215-05B8-3690-C907-6A8A7591CD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99FC05-4956-A54E-F297-E745BB1FB9FD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167686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ox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98500"/>
            <a:ext cx="5546726" cy="304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01" y="2060575"/>
            <a:ext cx="3636000" cy="4098925"/>
          </a:xfrm>
          <a:prstGeom prst="rect">
            <a:avLst/>
          </a:prstGeom>
          <a:solidFill>
            <a:schemeClr val="bg2"/>
          </a:solidFill>
        </p:spPr>
        <p:txBody>
          <a:bodyPr lIns="144000" tIns="108000" rIns="144000" bIns="72000"/>
          <a:lstStyle>
            <a:lvl1pPr marL="144000">
              <a:defRPr sz="1200"/>
            </a:lvl1pPr>
            <a:lvl2pPr marL="144000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78000" y="2060575"/>
            <a:ext cx="3636000" cy="4098925"/>
          </a:xfrm>
          <a:prstGeom prst="rect">
            <a:avLst/>
          </a:prstGeom>
          <a:solidFill>
            <a:schemeClr val="bg2"/>
          </a:solidFill>
        </p:spPr>
        <p:txBody>
          <a:bodyPr lIns="144000" tIns="108000" rIns="144000" bIns="72000"/>
          <a:lstStyle>
            <a:lvl1pPr marL="144000">
              <a:defRPr sz="1200"/>
            </a:lvl1pPr>
            <a:lvl2pPr marL="144000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6100" y="2060575"/>
            <a:ext cx="3636000" cy="4098925"/>
          </a:xfrm>
          <a:prstGeom prst="rect">
            <a:avLst/>
          </a:prstGeom>
          <a:solidFill>
            <a:schemeClr val="bg2"/>
          </a:solidFill>
        </p:spPr>
        <p:txBody>
          <a:bodyPr lIns="144000" tIns="108000" rIns="144000" bIns="72000"/>
          <a:lstStyle>
            <a:lvl1pPr marL="144000">
              <a:defRPr sz="1200"/>
            </a:lvl1pPr>
            <a:lvl2pPr marL="144000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A5B0536-E071-73DD-46BA-C3354298070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2954617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7BA669-693B-5005-5E03-43C9D7C0E02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768334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0DC6B4C-BFCA-FCC5-D5D8-A0DC7FA676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0585148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0328EF5-CCB7-EF1F-0D00-7E6FA8FF6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27661CD-9184-3FB0-3A5D-1DE44BB95C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84064A-833D-E6C5-978C-5638AC3A8891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018410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66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3410252"/>
            <a:ext cx="2692400" cy="2749248"/>
          </a:xfrm>
          <a:solidFill>
            <a:schemeClr val="bg2"/>
          </a:solidFill>
        </p:spPr>
        <p:txBody>
          <a:bodyPr lIns="144000" tIns="144000" rIns="108000" bIns="72000"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0891" y="3429000"/>
            <a:ext cx="2675734" cy="2730500"/>
          </a:xfrm>
          <a:solidFill>
            <a:schemeClr val="bg2"/>
          </a:solidFill>
        </p:spPr>
        <p:txBody>
          <a:bodyPr lIns="144000" tIns="144000" rIns="144000" bIns="72000"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75375" y="3404926"/>
            <a:ext cx="2689224" cy="2749248"/>
          </a:xfrm>
          <a:solidFill>
            <a:schemeClr val="bg2"/>
          </a:solidFill>
        </p:spPr>
        <p:txBody>
          <a:bodyPr lIns="144000" tIns="144000" rIns="144000" bIns="72000"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BCAB8D-278E-1871-12E1-35A9D33FD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23348" y="3425825"/>
            <a:ext cx="2689227" cy="2733675"/>
          </a:xfrm>
          <a:solidFill>
            <a:schemeClr val="bg2"/>
          </a:solidFill>
        </p:spPr>
        <p:txBody>
          <a:bodyPr lIns="144000" tIns="144000" rIns="144000" bIns="72000"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16F2DC-E9A9-72BF-77EA-2896633E05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9900" y="2060575"/>
            <a:ext cx="2695575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72EA05A-DA90-4926-4D1A-341067F6D1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36125" y="2060574"/>
            <a:ext cx="2680500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B0BCE17-29DE-3CA4-3F4D-E7D058E1F2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69024" y="2055985"/>
            <a:ext cx="2695575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967F87C8-E9DB-1A60-F93A-FB3943F014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23348" y="2055984"/>
            <a:ext cx="2689227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12EC15-17FF-3A59-4FE8-87BC9E3408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D702E2-29ED-4646-3F09-626FADDA18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A4D1B-49F2-F471-43C8-2890E25A54BA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348461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2060574"/>
            <a:ext cx="2692400" cy="40989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0801" y="2060574"/>
            <a:ext cx="2685823" cy="40989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1950" y="2060575"/>
            <a:ext cx="2685823" cy="409892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BCAB8D-278E-1871-12E1-35A9D33FD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33100" y="2060574"/>
            <a:ext cx="2679476" cy="40989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4AA54C8-71BF-B23A-9980-8B9F14CFB6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0EE5C72-35F0-B6BA-7039-18EB7E47CC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BE2E7-C04E-6AE1-D20E-79E73B32FDBB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3856762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99" y="3528000"/>
            <a:ext cx="1746251" cy="263150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D33795D8-4B1F-7EA2-8E45-F761494CC1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90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899308FD-AA72-345D-E238-18ACB38C71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7490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DFA843B2-9663-384F-743B-03AD0127E3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713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ED1D135B-192F-2F24-B1E3-5CFB850E81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8038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1E09EA46-8135-A973-058C-39E22EF95E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4025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0977E418-5AE0-96CA-43D0-C098BED4D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97585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7CD3836-97B3-14CA-150F-2DE31BA393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74900" y="3528000"/>
            <a:ext cx="1746250" cy="263150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90765" y="3528000"/>
            <a:ext cx="1729035" cy="263150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AF56FC15-A3AA-B884-F7A8-606892D42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2130" y="3528000"/>
            <a:ext cx="1742158" cy="263150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4892" y="3528000"/>
            <a:ext cx="1729034" cy="263150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F0BDA79-A3BA-32A7-CAEA-453F7ACAC5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83541" y="3528000"/>
            <a:ext cx="1729034" cy="263150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37FBE21-CF60-77F6-F445-5A155AC8DDAE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69901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0759115-57DE-1E0D-4F07-873EF8C1ADF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2378480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B15619-37C2-ED12-A579-6D5C07A3BA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B60E86-F4BB-D353-C988-A4E7B83B09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175B1-90F7-42A1-F9B6-CA6975DD358F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B0CB6-CE81-ED7A-124A-C105A657CD21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279389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1100209-F090-067B-7EB8-B9117260212D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187968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3D78EE-2D38-E389-4837-8B13E52C178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074962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62EA960-AF99-F592-E217-6916DE09CB69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9983541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9764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32438"/>
            <a:ext cx="7442201" cy="1125800"/>
          </a:xfrm>
        </p:spPr>
        <p:txBody>
          <a:bodyPr lIns="0" tIns="0"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1FBDBC7-2705-22FC-8CD1-A8AE0D09BC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1590" y="4959408"/>
            <a:ext cx="198000" cy="198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DAAD5CF-958B-76BC-EA44-5BAE195A27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605" y="4959408"/>
            <a:ext cx="198000" cy="19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7C11BCC-DC96-4E6B-C42A-BFFB971D81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3765" y="4959408"/>
            <a:ext cx="198000" cy="19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96194-B57B-224C-2D23-58E5B6FF67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1860" y="4959408"/>
            <a:ext cx="198000" cy="198000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A49DFA00-F4D3-1ED4-1F76-C6319B6D4215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434" y="4959408"/>
            <a:ext cx="198000" cy="19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C49DB1-EFE4-3BAD-DC6D-DF1D979530EE}"/>
              </a:ext>
            </a:extLst>
          </p:cNvPr>
          <p:cNvSpPr txBox="1"/>
          <p:nvPr/>
        </p:nvSpPr>
        <p:spPr>
          <a:xfrm>
            <a:off x="6201006" y="4530563"/>
            <a:ext cx="1548000" cy="3639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200" b="1" spc="-6">
                <a:solidFill>
                  <a:srgbClr val="FFFFFF"/>
                </a:solidFill>
                <a:latin typeface="+mn-lt"/>
              </a:rPr>
              <a:t>Follow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0EB6B-F134-2B15-B437-AAA5D9574099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2" y="3883025"/>
            <a:ext cx="1743077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937" y="3883891"/>
            <a:ext cx="1743076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0587" y="3882159"/>
            <a:ext cx="1716038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411" y="3882160"/>
            <a:ext cx="1712863" cy="182014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38340BA8-3ED7-916B-7ECA-3940167874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4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rge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3252192"/>
            <a:ext cx="7445375" cy="153888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901" y="482918"/>
            <a:ext cx="3935412" cy="3046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5CDB7-0AE8-9621-B884-977F51ACF223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4E4E2242-DEFD-DF22-D2A6-669DC12B71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6F9D5-E044-7F90-4BE6-172546D166B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201040" y="1856492"/>
            <a:ext cx="3619470" cy="27699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Confidentiality Notice If Needed</a:t>
            </a:r>
          </a:p>
        </p:txBody>
      </p:sp>
    </p:spTree>
    <p:extLst>
      <p:ext uri="{BB962C8B-B14F-4D97-AF65-F5344CB8AC3E}">
        <p14:creationId xmlns:p14="http://schemas.microsoft.com/office/powerpoint/2010/main" val="3106348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D0824B8-F215-3BBB-F5DF-EEB537B35757}"/>
              </a:ext>
            </a:extLst>
          </p:cNvPr>
          <p:cNvSpPr>
            <a:spLocks/>
          </p:cNvSpPr>
          <p:nvPr/>
        </p:nvSpPr>
        <p:spPr>
          <a:xfrm>
            <a:off x="473072" y="698499"/>
            <a:ext cx="8391527" cy="409257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98500"/>
            <a:ext cx="7442201" cy="837904"/>
          </a:xfrm>
        </p:spPr>
        <p:txBody>
          <a:bodyPr lIns="180000" tIns="144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1FBDBC7-2705-22FC-8CD1-A8AE0D09BC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4046" y="3848608"/>
            <a:ext cx="198000" cy="198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DAAD5CF-958B-76BC-EA44-5BAE195A27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2061" y="3848608"/>
            <a:ext cx="198000" cy="19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7C11BCC-DC96-4E6B-C42A-BFFB971D81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6221" y="3848608"/>
            <a:ext cx="198000" cy="19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96194-B57B-224C-2D23-58E5B6FF67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4316" y="3848608"/>
            <a:ext cx="198000" cy="198000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A49DFA00-F4D3-1ED4-1F76-C6319B6D4215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890" y="3848608"/>
            <a:ext cx="198000" cy="19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C49DB1-EFE4-3BAD-DC6D-DF1D979530EE}"/>
              </a:ext>
            </a:extLst>
          </p:cNvPr>
          <p:cNvSpPr txBox="1"/>
          <p:nvPr/>
        </p:nvSpPr>
        <p:spPr>
          <a:xfrm>
            <a:off x="6413462" y="3419763"/>
            <a:ext cx="1548000" cy="3639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200" b="1" spc="-6">
                <a:solidFill>
                  <a:srgbClr val="FFFFFF"/>
                </a:solidFill>
                <a:latin typeface="+mn-lt"/>
              </a:rPr>
              <a:t>Follow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0EB6B-F134-2B15-B437-AAA5D9574099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074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7723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1295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4867" y="2962564"/>
            <a:ext cx="1685825" cy="162893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0CC273-CC0C-C95B-432E-5CB326D3A0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91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Small Titl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5299402"/>
            <a:ext cx="3629661" cy="923330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  <a:latin typeface="Hitachi Sans" pitchFamily="2" charset="77"/>
              </a:rPr>
              <a:t>Presentation headline title placeholder should be two to </a:t>
            </a:r>
            <a:br>
              <a:rPr lang="en-GB">
                <a:effectLst/>
                <a:latin typeface="Hitachi Sans" pitchFamily="2" charset="77"/>
              </a:rPr>
            </a:br>
            <a:r>
              <a:rPr lang="en-GB">
                <a:effectLst/>
                <a:latin typeface="Hitachi Sans" pitchFamily="2" charset="77"/>
              </a:rPr>
              <a:t>three lines where possible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1CC843-E3F5-8252-440F-F85537BE8A32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5083130"/>
            <a:ext cx="3629660" cy="19043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4FD5E04-723F-6DA5-005D-B07544BFE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0" y="5530876"/>
            <a:ext cx="3646450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85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rge Titl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3A8015-272B-9270-E912-E9896152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6859"/>
            <a:ext cx="6913146" cy="13849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2F6C27-4608-AEAC-6BAD-F686CC5B3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4662" y="469068"/>
            <a:ext cx="3800475" cy="3046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93B49-9303-F114-76F2-36816C736788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258F993-4441-777D-E1BB-5F4B7D2294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9479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Co Brand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6859"/>
            <a:ext cx="7028556" cy="13849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8723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297F8AEA-5901-7D8C-CA22-D31A4B65C2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4750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D3CBF09-0A90-2A4D-DEEE-D819D513D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642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BC7A6-4F0B-E3EB-AA7D-7CE62BBFADC9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277193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32438"/>
            <a:ext cx="7442201" cy="1315745"/>
          </a:xfrm>
        </p:spPr>
        <p:txBody>
          <a:bodyPr lIns="0" tIns="0"/>
          <a:lstStyle>
            <a:lvl1pPr>
              <a:defRPr sz="9500">
                <a:solidFill>
                  <a:schemeClr val="tx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0EB6B-F134-2B15-B437-AAA5D9574099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2" y="3883025"/>
            <a:ext cx="1743077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937" y="3883891"/>
            <a:ext cx="1743076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0587" y="3882159"/>
            <a:ext cx="1716038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411" y="3882160"/>
            <a:ext cx="1712863" cy="182014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0ADB16-1CD3-6F48-014D-BBE2C0BAE0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5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06572" y="2711508"/>
            <a:ext cx="6586999" cy="146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7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551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10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 Placeholder 123">
            <a:extLst>
              <a:ext uri="{FF2B5EF4-FFF2-40B4-BE49-F238E27FC236}">
                <a16:creationId xmlns:a16="http://schemas.microsoft.com/office/drawing/2014/main" id="{0272F093-93E8-2FA5-62E9-37EA8689E3B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9916" y="5527773"/>
            <a:ext cx="1567695" cy="590933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23F49E50-347A-B526-8EE7-73A761CE3E2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73208" y="5166329"/>
            <a:ext cx="1496650" cy="440032"/>
          </a:xfrm>
        </p:spPr>
        <p:txBody>
          <a:bodyPr/>
          <a:lstStyle>
            <a:lvl1pPr algn="l"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98C8E587-0323-BD66-51A0-BBF83DA032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84974" y="5527773"/>
            <a:ext cx="1648240" cy="552163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118" name="Text Placeholder 117">
            <a:extLst>
              <a:ext uri="{FF2B5EF4-FFF2-40B4-BE49-F238E27FC236}">
                <a16:creationId xmlns:a16="http://schemas.microsoft.com/office/drawing/2014/main" id="{26FAEF9C-3FEC-6C5F-F49C-6AA0B0D3D8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14503" y="5529154"/>
            <a:ext cx="1563354" cy="456783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116" name="Text Placeholder 115">
            <a:extLst>
              <a:ext uri="{FF2B5EF4-FFF2-40B4-BE49-F238E27FC236}">
                <a16:creationId xmlns:a16="http://schemas.microsoft.com/office/drawing/2014/main" id="{CD58F25E-39E1-180E-5ACF-E8828BA2543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02747" y="5151120"/>
            <a:ext cx="1687364" cy="341958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4" name="Text Placeholder 113">
            <a:extLst>
              <a:ext uri="{FF2B5EF4-FFF2-40B4-BE49-F238E27FC236}">
                <a16:creationId xmlns:a16="http://schemas.microsoft.com/office/drawing/2014/main" id="{04359651-636A-12D5-918E-4383F51903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8763" y="5151120"/>
            <a:ext cx="1474192" cy="365506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C0E155CA-3CC1-0EAD-85DB-A9CA751CCCD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23249" y="5527773"/>
            <a:ext cx="1574472" cy="441334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47E5C704-9B9B-C94D-6815-36ACB76165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7388" y="5528287"/>
            <a:ext cx="1574472" cy="423683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106" name="Text Placeholder 105">
            <a:extLst>
              <a:ext uri="{FF2B5EF4-FFF2-40B4-BE49-F238E27FC236}">
                <a16:creationId xmlns:a16="http://schemas.microsoft.com/office/drawing/2014/main" id="{0E014AB4-0D6C-A0E8-530D-CB5BAE158A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99353" y="5151568"/>
            <a:ext cx="1795376" cy="355937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D598BFA2-C485-0DE5-6893-9502691339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388" y="5152017"/>
            <a:ext cx="1813622" cy="355040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A67578C1-3BB0-AF43-7D51-E0EDBC097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85877" y="3424802"/>
            <a:ext cx="1552618" cy="614276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2064A7D9-64E1-53EB-8AEE-48ACF44A769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73208" y="3060978"/>
            <a:ext cx="1692941" cy="415475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CB8D8465-160C-4D89-059C-CCDCBA0FED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99791" y="3429000"/>
            <a:ext cx="1550022" cy="535395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BFD686DA-4F74-C5F9-0348-FBAF4AC694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02747" y="3063240"/>
            <a:ext cx="1448086" cy="334319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01F3D77D-0E13-37BE-E602-31D0F0290C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0796" y="3429000"/>
            <a:ext cx="1574402" cy="504189"/>
          </a:xfrm>
        </p:spPr>
        <p:txBody>
          <a:bodyPr/>
          <a:lstStyle>
            <a:lvl1pPr>
              <a:lnSpc>
                <a:spcPct val="100000"/>
              </a:lnSpc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9ADFB8BF-DFB0-1695-1B7E-EEE0B32D8F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0779" y="3066728"/>
            <a:ext cx="1365537" cy="338138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50A18322-E0D0-4DEF-7D36-150FFAE374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89063" y="3429000"/>
            <a:ext cx="1581330" cy="3937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E1380215-11EF-5EF6-5B2D-442407B4EE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99354" y="3066728"/>
            <a:ext cx="1495625" cy="337903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4F3E643A-77B2-852B-24FC-332B70DC71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077" y="3429000"/>
            <a:ext cx="1574472" cy="349325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Lorem ipsum dolor sit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amet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,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Lato Light" panose="020F0502020204030203" pitchFamily="34" charset="0"/>
              </a:rPr>
              <a:t>consectetur</a:t>
            </a:r>
            <a:endParaRPr lang="en-US" sz="1000">
              <a:latin typeface="Verdana" panose="020B0604030504040204" pitchFamily="34" charset="0"/>
              <a:ea typeface="Verdana" panose="020B0604030504040204" pitchFamily="34" charset="0"/>
              <a:cs typeface="Lato Light" panose="020F0502020204030203" pitchFamily="34" charset="0"/>
            </a:endParaRP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F16890F8-1676-6D37-7314-4615B931CD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7388" y="3061063"/>
            <a:ext cx="1338234" cy="343568"/>
          </a:xfrm>
        </p:spPr>
        <p:txBody>
          <a:bodyPr/>
          <a:lstStyle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8876F94C-94BE-C938-BBA2-84BD7856A3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0006" y="4537191"/>
            <a:ext cx="538469" cy="382271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10.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F4F472D2-9CB7-1612-D871-3D6F0DF3A1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02747" y="4528570"/>
            <a:ext cx="738150" cy="429237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09.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15572548-6F8B-2CC3-A1F9-2811287171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0798" y="4539721"/>
            <a:ext cx="660553" cy="406936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08.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2B6352D7-2864-7277-0ED5-51B0E5B1B3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3421" y="4530538"/>
            <a:ext cx="550843" cy="4619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07.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D3048C5-D084-CB7F-7FD0-154C9E57EC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127" y="4530538"/>
            <a:ext cx="660363" cy="44035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06.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4993BBF0-AD50-4EC9-1196-13F211BD66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9119" y="2429295"/>
            <a:ext cx="641923" cy="451998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05.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5C04D2E0-4ABC-6DFD-AC65-6F4AD9F6D0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26599" y="2454968"/>
            <a:ext cx="762173" cy="451711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7D55B591-9581-5301-FB92-E3BDAB151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0798" y="2458028"/>
            <a:ext cx="757138" cy="396818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08BCFA4C-0E1C-83A2-49EB-22DA399C4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0791" y="2454968"/>
            <a:ext cx="914400" cy="49507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15DB23A3-7DC3-521A-1B3A-539810696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3829" y="477933"/>
            <a:ext cx="7564342" cy="914401"/>
          </a:xfrm>
        </p:spPr>
        <p:txBody>
          <a:bodyPr/>
          <a:lstStyle>
            <a:lvl1pPr algn="ctr">
              <a:defRPr sz="4400" b="1"/>
            </a:lvl1pPr>
          </a:lstStyle>
          <a:p>
            <a:pPr lvl="0"/>
            <a:r>
              <a:rPr lang="en-US"/>
              <a:t>Agenda for Today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1C604DC0-9E78-AA40-94DE-6055C890B0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6260" y="1208214"/>
            <a:ext cx="9177051" cy="914401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1BCEE780-0FE4-69B5-9C88-67BADE4BB9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2309" y="2447011"/>
            <a:ext cx="914400" cy="488950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17E52-4F35-A9AF-67CF-51E981A06C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67C257D1-87EA-6F3C-51A4-FA39CEBD25D9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242B8DA-4843-74B6-4AAC-7AFDDB563881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321044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560AA-6F92-F548-ABE0-F476CEDC31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CEC3401-32C6-8334-E763-5C2A30A9C51D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95404A2-5B27-C961-C971-298B8AE8196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79544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8705D-D306-3044-AB3E-9550C37B4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9727" y="2888457"/>
            <a:ext cx="345371" cy="3230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SV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92C6AA0-D312-F948-810E-C69B2B694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9792" y="3713647"/>
            <a:ext cx="345371" cy="323056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SV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A7E03B-C183-C14E-B0EC-E46E29C594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20208" y="4594594"/>
            <a:ext cx="345371" cy="323056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SV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8901E7A-AF26-CA4A-A3BC-A89E9216B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4488" y="5453237"/>
            <a:ext cx="345371" cy="32305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S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B9CA8-CC59-BA47-3BEE-351E20F533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90FCDE49-A369-5E78-1EAB-7250196713E9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ABF54CE-9E43-5B87-4BD4-AFB91F8F4D0B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6955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rge Title +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3A8015-272B-9270-E912-E9896152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12000"/>
            <a:ext cx="6913146" cy="15388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2F6C27-4608-AEAC-6BAD-F686CC5B3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93B49-9303-F114-76F2-36816C736788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BF1C070-DA2A-CB1B-C7AD-2768F87855C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961243" y="5176162"/>
            <a:ext cx="3619470" cy="27699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Confidentiality Notice If Needed</a:t>
            </a:r>
          </a:p>
        </p:txBody>
      </p:sp>
    </p:spTree>
    <p:extLst>
      <p:ext uri="{BB962C8B-B14F-4D97-AF65-F5344CB8AC3E}">
        <p14:creationId xmlns:p14="http://schemas.microsoft.com/office/powerpoint/2010/main" val="3635267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Slide- Pla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A8B1E2-776B-A4D7-1D65-CDC9ADE9CB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62100"/>
            <a:ext cx="11430000" cy="46101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ADBA4-DBB5-9F25-DD66-A02BEEDB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4955"/>
            <a:ext cx="11429999" cy="973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B76E3-23F1-F9E6-F7AF-D1B3B22A8C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F0A6F22B-6142-A11B-0CF0-4F610D527EFB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79D067E-C61B-6E2A-E46D-A1798170FBF3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614224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">
            <a:extLst>
              <a:ext uri="{FF2B5EF4-FFF2-40B4-BE49-F238E27FC236}">
                <a16:creationId xmlns:a16="http://schemas.microsoft.com/office/drawing/2014/main" id="{59418629-2C54-463B-8256-0DFD45599B6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0" y="66908"/>
            <a:ext cx="6804886" cy="6768790"/>
          </a:xfrm>
          <a:solidFill>
            <a:schemeClr val="bg1">
              <a:lumMod val="95000"/>
            </a:schemeClr>
          </a:solidFill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37" name="Content 2"/>
          <p:cNvSpPr>
            <a:spLocks noGrp="1"/>
          </p:cNvSpPr>
          <p:nvPr>
            <p:ph sz="half" idx="14"/>
          </p:nvPr>
        </p:nvSpPr>
        <p:spPr bwMode="gray">
          <a:xfrm>
            <a:off x="7533895" y="1341438"/>
            <a:ext cx="4177030" cy="4679950"/>
          </a:xfrm>
        </p:spPr>
        <p:txBody>
          <a:bodyPr vert="horz" lIns="0" tIns="0" rIns="0" bIns="0" rtlCol="0">
            <a:normAutofit/>
          </a:bodyPr>
          <a:lstStyle>
            <a:lvl1pPr>
              <a:lnSpc>
                <a:spcPct val="100000"/>
              </a:lnSpc>
              <a:defRPr lang="en-GB" noProof="0" smtClean="0"/>
            </a:lvl1pPr>
            <a:lvl2pPr>
              <a:lnSpc>
                <a:spcPct val="100000"/>
              </a:lnSpc>
              <a:defRPr lang="en-GB" noProof="0" smtClean="0"/>
            </a:lvl2pPr>
            <a:lvl3pPr>
              <a:lnSpc>
                <a:spcPct val="100000"/>
              </a:lnSpc>
              <a:defRPr lang="en-GB" noProof="0" smtClean="0"/>
            </a:lvl3pPr>
            <a:lvl4pPr>
              <a:lnSpc>
                <a:spcPct val="100000"/>
              </a:lnSpc>
              <a:defRPr lang="en-GB" noProof="0" smtClean="0"/>
            </a:lvl4pPr>
            <a:lvl5pPr>
              <a:lnSpc>
                <a:spcPct val="100000"/>
              </a:lnSpc>
              <a:defRPr lang="en-GB" noProof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1F1AD-6AC5-8E45-B6C9-CD0ABB3E1D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32BC9C9B-E11E-3E72-2986-A5AF26D2EEB9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C28E370-826D-FC9C-03BA-512FE12D6C3E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742948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_IMAGE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/>
          <p:cNvSpPr>
            <a:spLocks noGrp="1"/>
          </p:cNvSpPr>
          <p:nvPr>
            <p:ph sz="half" idx="2" hasCustomPrompt="1"/>
          </p:nvPr>
        </p:nvSpPr>
        <p:spPr bwMode="gray">
          <a:xfrm>
            <a:off x="8234272" y="1598141"/>
            <a:ext cx="3416845" cy="4320259"/>
          </a:xfrm>
          <a:prstGeom prst="roundRect">
            <a:avLst>
              <a:gd name="adj" fmla="val 6563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288000" tIns="0" rIns="144000" bIns="0" rtlCol="0" anchor="ctr" anchorCtr="0">
            <a:normAutofit/>
          </a:bodyPr>
          <a:lstStyle>
            <a:lvl1pPr marL="0" indent="0">
              <a:buNone/>
              <a:defRPr lang="en-GB" noProof="0" smtClean="0">
                <a:solidFill>
                  <a:schemeClr val="bg1"/>
                </a:solidFill>
              </a:defRPr>
            </a:lvl1pPr>
            <a:lvl2pPr marL="450000" indent="0">
              <a:buNone/>
              <a:defRPr lang="en-GB" noProof="0" smtClean="0">
                <a:solidFill>
                  <a:schemeClr val="bg1"/>
                </a:solidFill>
              </a:defRPr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0FEED0-A65A-D484-596F-3F93FC46F3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 flipH="1">
            <a:off x="1" y="1598141"/>
            <a:ext cx="7806629" cy="4320059"/>
          </a:xfrm>
          <a:custGeom>
            <a:avLst/>
            <a:gdLst>
              <a:gd name="connsiteX0" fmla="*/ 252378 w 7805613"/>
              <a:gd name="connsiteY0" fmla="*/ 0 h 4320059"/>
              <a:gd name="connsiteX1" fmla="*/ 7805613 w 7805613"/>
              <a:gd name="connsiteY1" fmla="*/ 0 h 4320059"/>
              <a:gd name="connsiteX2" fmla="*/ 7805613 w 7805613"/>
              <a:gd name="connsiteY2" fmla="*/ 4320059 h 4320059"/>
              <a:gd name="connsiteX3" fmla="*/ 252378 w 7805613"/>
              <a:gd name="connsiteY3" fmla="*/ 4320059 h 4320059"/>
              <a:gd name="connsiteX4" fmla="*/ 0 w 7805613"/>
              <a:gd name="connsiteY4" fmla="*/ 4067681 h 4320059"/>
              <a:gd name="connsiteX5" fmla="*/ 0 w 7805613"/>
              <a:gd name="connsiteY5" fmla="*/ 252378 h 4320059"/>
              <a:gd name="connsiteX6" fmla="*/ 252378 w 7805613"/>
              <a:gd name="connsiteY6" fmla="*/ 0 h 432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5613" h="4320059">
                <a:moveTo>
                  <a:pt x="252378" y="0"/>
                </a:moveTo>
                <a:lnTo>
                  <a:pt x="7805613" y="0"/>
                </a:lnTo>
                <a:lnTo>
                  <a:pt x="7805613" y="4320059"/>
                </a:lnTo>
                <a:lnTo>
                  <a:pt x="252378" y="4320059"/>
                </a:lnTo>
                <a:cubicBezTo>
                  <a:pt x="112993" y="4320059"/>
                  <a:pt x="0" y="4207066"/>
                  <a:pt x="0" y="4067681"/>
                </a:cubicBezTo>
                <a:lnTo>
                  <a:pt x="0" y="252378"/>
                </a:lnTo>
                <a:cubicBezTo>
                  <a:pt x="0" y="112993"/>
                  <a:pt x="112993" y="0"/>
                  <a:pt x="252378" y="0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noProof="0"/>
              <a:t>Picture 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8A7B9991-6BFA-0B59-3610-5C94453CCC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1550" y="893598"/>
            <a:ext cx="9499248" cy="25200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05E1C10-2B96-A801-C8C1-865F2EBBFA8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3137" y="378000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1E71E-B4CF-5F40-E7DD-5C87E40E3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id="{B765E946-4925-6C12-C056-7B11E50D0FC9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875A9B9-ABA1-7719-D249-33CEE9F38691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690080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ROUND PICTUR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1"/>
          <p:cNvSpPr>
            <a:spLocks noGrp="1"/>
          </p:cNvSpPr>
          <p:nvPr>
            <p:ph sz="half" idx="1" hasCustomPrompt="1"/>
          </p:nvPr>
        </p:nvSpPr>
        <p:spPr bwMode="gray">
          <a:xfrm>
            <a:off x="471549" y="4641495"/>
            <a:ext cx="3416845" cy="1122650"/>
          </a:xfr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GB" sz="1600" noProof="0" smtClean="0"/>
            </a:lvl1pPr>
            <a:lvl2pPr algn="ctr">
              <a:lnSpc>
                <a:spcPct val="100000"/>
              </a:lnSpc>
              <a:defRPr lang="en-GB" sz="1400" noProof="0" smtClean="0"/>
            </a:lvl2pPr>
            <a:lvl3pPr>
              <a:defRPr lang="en-GB" sz="1200" noProof="0" smtClean="0"/>
            </a:lvl3pPr>
            <a:lvl4pPr>
              <a:defRPr lang="en-GB" sz="1100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endParaRPr lang="en-GB" noProof="0"/>
          </a:p>
        </p:txBody>
      </p:sp>
      <p:sp>
        <p:nvSpPr>
          <p:cNvPr id="4" name="Content 2"/>
          <p:cNvSpPr>
            <a:spLocks noGrp="1"/>
          </p:cNvSpPr>
          <p:nvPr>
            <p:ph sz="half" idx="2" hasCustomPrompt="1"/>
          </p:nvPr>
        </p:nvSpPr>
        <p:spPr bwMode="gray">
          <a:xfrm>
            <a:off x="4387171" y="4641495"/>
            <a:ext cx="3416845" cy="1122650"/>
          </a:xfr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GB" sz="1600" noProof="0" smtClean="0"/>
            </a:lvl1pPr>
            <a:lvl2pPr marL="450000" indent="0" algn="ctr">
              <a:buNone/>
              <a:defRPr lang="en-GB" sz="1400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Content 3">
            <a:extLst>
              <a:ext uri="{FF2B5EF4-FFF2-40B4-BE49-F238E27FC236}">
                <a16:creationId xmlns:a16="http://schemas.microsoft.com/office/drawing/2014/main" id="{AAD81028-B729-4647-B089-0A9970D85684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8290115" y="4641495"/>
            <a:ext cx="3416845" cy="1122650"/>
          </a:xfr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GB" sz="1600" noProof="0" smtClean="0"/>
            </a:lvl1pPr>
            <a:lvl2pPr marL="450000" indent="0" algn="ctr">
              <a:buNone/>
              <a:defRPr lang="en-GB" sz="1400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9" name="Picture 1">
            <a:extLst>
              <a:ext uri="{FF2B5EF4-FFF2-40B4-BE49-F238E27FC236}">
                <a16:creationId xmlns:a16="http://schemas.microsoft.com/office/drawing/2014/main" id="{09D06B19-69E2-46A3-B966-D391DCEE851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71549" y="1655180"/>
            <a:ext cx="3416845" cy="2670276"/>
          </a:xfrm>
          <a:prstGeom prst="roundRect">
            <a:avLst>
              <a:gd name="adj" fmla="val 9070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6" name="Picture 1">
            <a:extLst>
              <a:ext uri="{FF2B5EF4-FFF2-40B4-BE49-F238E27FC236}">
                <a16:creationId xmlns:a16="http://schemas.microsoft.com/office/drawing/2014/main" id="{350E15F5-2589-2245-EDFA-48886B539CDF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 bwMode="gray">
          <a:xfrm>
            <a:off x="4383365" y="1655180"/>
            <a:ext cx="3416845" cy="2670276"/>
          </a:xfrm>
          <a:prstGeom prst="roundRect">
            <a:avLst>
              <a:gd name="adj" fmla="val 8745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DAE7DC81-668C-C921-8B71-5D6691EFDABE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 bwMode="gray">
          <a:xfrm>
            <a:off x="8294079" y="1655180"/>
            <a:ext cx="3416845" cy="2670276"/>
          </a:xfrm>
          <a:prstGeom prst="roundRect">
            <a:avLst>
              <a:gd name="adj" fmla="val 9397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83AA4E-9BC7-43FF-80FD-BA014F921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1550" y="893598"/>
            <a:ext cx="9499248" cy="25200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74933042-813A-C1AF-7AAF-DB681BD6AE4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3137" y="378000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A6EC69-2806-50B0-BA1B-C8E43F552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grpSp>
        <p:nvGrpSpPr>
          <p:cNvPr id="13" name="Group 6">
            <a:extLst>
              <a:ext uri="{FF2B5EF4-FFF2-40B4-BE49-F238E27FC236}">
                <a16:creationId xmlns:a16="http://schemas.microsoft.com/office/drawing/2014/main" id="{7A2D3BFE-BB2C-F297-9D91-D3E32583564F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ABFD1B7-ED3A-0090-1078-F65C2F534906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187308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Slide-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A8B1E2-776B-A4D7-1D65-CDC9ADE9CB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164080"/>
            <a:ext cx="5560060" cy="400812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11EC38-8267-FDA4-8BE4-96C0E3C292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66180" y="2164080"/>
            <a:ext cx="5560060" cy="400812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79CD2E-6F1A-E8C9-FD78-ED95D4205A38}"/>
              </a:ext>
            </a:extLst>
          </p:cNvPr>
          <p:cNvSpPr/>
          <p:nvPr/>
        </p:nvSpPr>
        <p:spPr>
          <a:xfrm>
            <a:off x="381000" y="1457716"/>
            <a:ext cx="11468100" cy="44958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334A48-7809-577F-2086-975730E07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262" y="1513941"/>
            <a:ext cx="11361737" cy="351790"/>
          </a:xfr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1B381-8E18-8386-1831-34D245E5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4955"/>
            <a:ext cx="11429999" cy="973162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20BAD00F-557F-D711-5EFB-ECDC4DB8D0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5" y="6411316"/>
            <a:ext cx="796033" cy="178669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24D3BF8C-9E76-A1DE-4DD9-3B33149476B0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696AE1A-25C7-7779-00C4-A46333EF3CAB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498887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-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A8B1E2-776B-A4D7-1D65-CDC9ADE9CB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164080"/>
            <a:ext cx="5560060" cy="400812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11EC38-8267-FDA4-8BE4-96C0E3C292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66180" y="2164080"/>
            <a:ext cx="5560060" cy="400812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79CD2E-6F1A-E8C9-FD78-ED95D4205A38}"/>
              </a:ext>
            </a:extLst>
          </p:cNvPr>
          <p:cNvSpPr/>
          <p:nvPr/>
        </p:nvSpPr>
        <p:spPr>
          <a:xfrm>
            <a:off x="381000" y="1457716"/>
            <a:ext cx="5560060" cy="44958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334A48-7809-577F-2086-975730E07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262" y="1555506"/>
            <a:ext cx="5353955" cy="254000"/>
          </a:xfr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B932B-F1E5-A91B-4DA1-1F7A6808B371}"/>
              </a:ext>
            </a:extLst>
          </p:cNvPr>
          <p:cNvSpPr/>
          <p:nvPr/>
        </p:nvSpPr>
        <p:spPr>
          <a:xfrm>
            <a:off x="6266180" y="1457716"/>
            <a:ext cx="5560060" cy="44958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B933C7-E1C7-7FDA-A37A-E16C65364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4442" y="1555506"/>
            <a:ext cx="5353955" cy="254000"/>
          </a:xfr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1B381-8E18-8386-1831-34D245E5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4955"/>
            <a:ext cx="11429999" cy="973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20BAD00F-557F-D711-5EFB-ECDC4DB8D0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5" y="6411316"/>
            <a:ext cx="796033" cy="178669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787907B-8509-A38C-93F4-F688D5FF8B51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5A0BEB9-4EF1-B69A-A386-537A2A122A97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740551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- 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A8B1E2-776B-A4D7-1D65-CDC9ADE9CB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164080"/>
            <a:ext cx="3683000" cy="4008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11EC38-8267-FDA4-8BE4-96C0E3C292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54500" y="2164080"/>
            <a:ext cx="3683000" cy="4008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85D334-96CB-755F-E0DB-D329A4DC3C3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28000" y="2164080"/>
            <a:ext cx="3683000" cy="4008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79CD2E-6F1A-E8C9-FD78-ED95D4205A38}"/>
              </a:ext>
            </a:extLst>
          </p:cNvPr>
          <p:cNvSpPr/>
          <p:nvPr/>
        </p:nvSpPr>
        <p:spPr>
          <a:xfrm>
            <a:off x="381000" y="1457716"/>
            <a:ext cx="3683000" cy="44958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334A48-7809-577F-2086-975730E07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263" y="1555506"/>
            <a:ext cx="3546475" cy="254000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B932B-F1E5-A91B-4DA1-1F7A6808B371}"/>
              </a:ext>
            </a:extLst>
          </p:cNvPr>
          <p:cNvSpPr/>
          <p:nvPr/>
        </p:nvSpPr>
        <p:spPr>
          <a:xfrm>
            <a:off x="4254500" y="1457716"/>
            <a:ext cx="3683000" cy="44958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B933C7-E1C7-7FDA-A37A-E16C65364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2763" y="1555506"/>
            <a:ext cx="3546475" cy="254000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752E1F-D498-4766-C9FD-1308ECC213F2}"/>
              </a:ext>
            </a:extLst>
          </p:cNvPr>
          <p:cNvSpPr/>
          <p:nvPr/>
        </p:nvSpPr>
        <p:spPr>
          <a:xfrm>
            <a:off x="8128000" y="1457716"/>
            <a:ext cx="3683000" cy="44958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B08AB89-18BB-D2CF-1989-16131C786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6263" y="1555506"/>
            <a:ext cx="3546475" cy="254000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  <a:lvl2pPr marL="952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31447-1859-2CB4-CD65-E9658833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4955"/>
            <a:ext cx="11429999" cy="973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35EDE2F0-2AE5-FBC2-C1F0-6BE253A325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5" y="6411316"/>
            <a:ext cx="796033" cy="178669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B4BF0413-CEA3-1223-CE00-076E69027460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EEB25478-9F2A-C289-5E7A-FFFCCE7DCF67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904367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/Demo blue bkg">
    <p:bg>
      <p:bgPr>
        <a:gradFill>
          <a:gsLst>
            <a:gs pos="0">
              <a:srgbClr val="003471"/>
            </a:gs>
            <a:gs pos="100000">
              <a:schemeClr val="accent4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CBB80DD-C8F4-5F71-E2D9-9A1B08D03E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27047" y="6394458"/>
            <a:ext cx="2193174" cy="2045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EEFDD-FC30-C498-1B90-DE3BB98696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88956"/>
            <a:ext cx="11506199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000">
                <a:solidFill>
                  <a:schemeClr val="bg1"/>
                </a:solidFill>
              </a:rPr>
              <a:t>Slide Layout: Video/Demo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31B63F-23DF-EC7A-A1D6-253FE9B4E3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2301" y="1211580"/>
            <a:ext cx="8247397" cy="5303520"/>
          </a:xfrm>
          <a:prstGeom prst="rect">
            <a:avLst/>
          </a:prstGeom>
        </p:spPr>
      </p:pic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CB41949E-28AA-4574-D1FF-101054EAF69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2070100" y="1211579"/>
            <a:ext cx="8051800" cy="4584383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CBF51BAE-54B6-EC05-114B-799D6D987440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1245F317-21E3-21FB-FB48-558FB9968B9F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348815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/Demo light bk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D1C40-8335-8464-8522-64239077D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899" y="35240"/>
            <a:ext cx="11506199" cy="914401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/>
              <a:t>Slide Layout :Video/Demo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31B63F-23DF-EC7A-A1D6-253FE9B4E3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72301" y="1211580"/>
            <a:ext cx="8247397" cy="5303520"/>
          </a:xfrm>
          <a:prstGeom prst="rect">
            <a:avLst/>
          </a:prstGeom>
        </p:spPr>
      </p:pic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CB41949E-28AA-4574-D1FF-101054EAF69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972301" y="1211579"/>
            <a:ext cx="8247397" cy="4634417"/>
          </a:xfrm>
          <a:solidFill>
            <a:schemeClr val="tx1"/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D95D86B-1577-27E9-A535-C604DFDB60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72301" y="1211580"/>
            <a:ext cx="8247397" cy="5303520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2F6BB845-BA83-FC7D-4E07-73E5C7BB880F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31C3C4A-3E60-3DA5-99DB-23CA688322D7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612455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FD767-5263-74D3-32B0-973E9B100D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1548" y="1541417"/>
            <a:ext cx="2628342" cy="4269286"/>
          </a:xfrm>
          <a:prstGeom prst="roundRect">
            <a:avLst>
              <a:gd name="adj" fmla="val 7738"/>
            </a:avLst>
          </a:prstGeo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</a:ln>
          <a:effectLst/>
        </p:spPr>
        <p:txBody>
          <a:bodyPr lIns="216000" tIns="1296000" rIns="144000"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Placeholder text description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1DFE51-31FF-5960-CE82-D2E1FEE57B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1209" y="1881188"/>
            <a:ext cx="1397182" cy="6159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Nr.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6CC737F-4809-E26B-A3D4-120E208996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41893" y="1541417"/>
            <a:ext cx="2628342" cy="4269286"/>
          </a:xfrm>
          <a:prstGeom prst="roundRect">
            <a:avLst>
              <a:gd name="adj" fmla="val 7406"/>
            </a:avLst>
          </a:prstGeo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</a:ln>
          <a:effectLst/>
        </p:spPr>
        <p:txBody>
          <a:bodyPr lIns="216000" tIns="1296000" rIns="144000"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Placeholder text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471CDA8-01B1-D3E4-607D-172DEC8111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17022" y="1881188"/>
            <a:ext cx="1397182" cy="6159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Nr.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606DAF4-F393-7F51-2E01-0A97CD8893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2238" y="1541417"/>
            <a:ext cx="2628342" cy="4269286"/>
          </a:xfrm>
          <a:prstGeom prst="roundRect">
            <a:avLst>
              <a:gd name="adj" fmla="val 7406"/>
            </a:avLst>
          </a:prstGeo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</a:ln>
          <a:effectLst/>
        </p:spPr>
        <p:txBody>
          <a:bodyPr lIns="216000" tIns="1296000" rIns="144000"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Placeholder text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48CAB78-92BD-A88B-BBE2-2C8E61CEC77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3256" y="1881188"/>
            <a:ext cx="1397182" cy="6159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Nr.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CB88F6-D908-7672-D61E-9E60A91388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2582" y="1541417"/>
            <a:ext cx="2628342" cy="4269286"/>
          </a:xfrm>
          <a:prstGeom prst="roundRect">
            <a:avLst>
              <a:gd name="adj" fmla="val 7075"/>
            </a:avLst>
          </a:prstGeo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</a:ln>
          <a:effectLst/>
        </p:spPr>
        <p:txBody>
          <a:bodyPr lIns="216000" tIns="1296000" rIns="144000"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Placeholder text description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F2C322B-754A-2601-37C3-733C48047DF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52243" y="1881188"/>
            <a:ext cx="1397182" cy="61595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Nr.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2FAA450B-8D9C-73C9-4B1E-C549FF011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1550" y="893598"/>
            <a:ext cx="9499248" cy="2520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5008986-FF46-677C-31A5-9B4635E72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3137" y="378000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0F6AB04-723D-A510-154D-EE1516F4DDDA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E572FCEA-36E2-3C79-5EC9-95E8796EE3F4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64912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Co Bra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12000"/>
            <a:ext cx="7028556" cy="15388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23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297F8AEA-5901-7D8C-CA22-D31A4B65C2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4750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D3CBF09-0A90-2A4D-DEEE-D819D513D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642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BC7A6-4F0B-E3EB-AA7D-7CE62BBFADC9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57537B-A99A-4A1B-318E-D517B7E6BFC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3075" y="4500813"/>
            <a:ext cx="3619470" cy="27699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Confidentiality Notice If Needed</a:t>
            </a:r>
          </a:p>
        </p:txBody>
      </p:sp>
    </p:spTree>
    <p:extLst>
      <p:ext uri="{BB962C8B-B14F-4D97-AF65-F5344CB8AC3E}">
        <p14:creationId xmlns:p14="http://schemas.microsoft.com/office/powerpoint/2010/main" val="171417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D5848B-258C-573B-41F8-250CF66D6C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1547" y="1532709"/>
            <a:ext cx="3528459" cy="4310742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66000">
                  <a:schemeClr val="tx2"/>
                </a:gs>
                <a:gs pos="100000">
                  <a:schemeClr val="accent2"/>
                </a:gs>
              </a:gsLst>
              <a:lin ang="5400000" scaled="1"/>
            </a:gradFill>
          </a:ln>
          <a:effectLst/>
        </p:spPr>
        <p:txBody>
          <a:bodyPr lIns="216000" tIns="827999" rIns="180000">
            <a:noAutofit/>
          </a:bodyPr>
          <a:lstStyle>
            <a:lvl1pPr>
              <a:spcAft>
                <a:spcPts val="1000"/>
              </a:spcAft>
              <a:defRPr sz="1400"/>
            </a:lvl1pPr>
          </a:lstStyle>
          <a:p>
            <a:pPr>
              <a:spcAft>
                <a:spcPts val="1000"/>
              </a:spcAft>
            </a:pPr>
            <a:r>
              <a:rPr lang="en-GB" sz="1600" b="1">
                <a:solidFill>
                  <a:schemeClr val="tx1"/>
                </a:solidFill>
              </a:rPr>
              <a:t>Text box title</a:t>
            </a:r>
          </a:p>
          <a:p>
            <a:pPr>
              <a:spcAft>
                <a:spcPts val="1000"/>
              </a:spcAft>
            </a:pPr>
            <a:r>
              <a:rPr lang="en-GB" sz="1400">
                <a:solidFill>
                  <a:schemeClr val="tx1"/>
                </a:solidFill>
              </a:rPr>
              <a:t>Lorem ipsum </a:t>
            </a:r>
            <a:r>
              <a:rPr lang="en-GB" sz="1400" err="1">
                <a:solidFill>
                  <a:schemeClr val="tx1"/>
                </a:solidFill>
              </a:rPr>
              <a:t>dolor</a:t>
            </a:r>
            <a:r>
              <a:rPr lang="en-GB" sz="1400">
                <a:solidFill>
                  <a:schemeClr val="tx1"/>
                </a:solidFill>
              </a:rPr>
              <a:t> sit </a:t>
            </a:r>
            <a:r>
              <a:rPr lang="en-GB" sz="1400" err="1">
                <a:solidFill>
                  <a:schemeClr val="tx1"/>
                </a:solidFill>
              </a:rPr>
              <a:t>amet</a:t>
            </a:r>
            <a:r>
              <a:rPr lang="en-GB" sz="1400">
                <a:solidFill>
                  <a:schemeClr val="tx1"/>
                </a:solidFill>
              </a:rPr>
              <a:t>. Ut nobis </a:t>
            </a:r>
            <a:r>
              <a:rPr lang="en-GB" sz="1400" err="1">
                <a:solidFill>
                  <a:schemeClr val="tx1"/>
                </a:solidFill>
              </a:rPr>
              <a:t>velit</a:t>
            </a:r>
            <a:r>
              <a:rPr lang="en-GB" sz="1400">
                <a:solidFill>
                  <a:schemeClr val="tx1"/>
                </a:solidFill>
              </a:rPr>
              <a:t> id </a:t>
            </a:r>
            <a:r>
              <a:rPr lang="en-GB" sz="1400" err="1">
                <a:solidFill>
                  <a:schemeClr val="tx1"/>
                </a:solidFill>
              </a:rPr>
              <a:t>modi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perferendis</a:t>
            </a:r>
            <a:r>
              <a:rPr lang="en-GB" sz="1400">
                <a:solidFill>
                  <a:schemeClr val="tx1"/>
                </a:solidFill>
              </a:rPr>
              <a:t> et </a:t>
            </a:r>
            <a:r>
              <a:rPr lang="en-GB" sz="1400" err="1">
                <a:solidFill>
                  <a:schemeClr val="tx1"/>
                </a:solidFill>
              </a:rPr>
              <a:t>itaque</a:t>
            </a:r>
            <a:r>
              <a:rPr lang="en-GB" sz="1400">
                <a:solidFill>
                  <a:schemeClr val="tx1"/>
                </a:solidFill>
              </a:rPr>
              <a:t> provident et </a:t>
            </a:r>
            <a:r>
              <a:rPr lang="en-GB" sz="1400" err="1">
                <a:solidFill>
                  <a:schemeClr val="tx1"/>
                </a:solidFill>
              </a:rPr>
              <a:t>numquam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iusto</a:t>
            </a:r>
            <a:r>
              <a:rPr lang="en-GB" sz="1400">
                <a:solidFill>
                  <a:schemeClr val="tx1"/>
                </a:solidFill>
              </a:rPr>
              <a:t> et </a:t>
            </a:r>
            <a:r>
              <a:rPr lang="en-GB" sz="1400" err="1">
                <a:solidFill>
                  <a:schemeClr val="tx1"/>
                </a:solidFill>
              </a:rPr>
              <a:t>soluta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odit</a:t>
            </a:r>
            <a:r>
              <a:rPr lang="en-GB" sz="1400">
                <a:solidFill>
                  <a:schemeClr val="tx1"/>
                </a:solidFill>
              </a:rPr>
              <a:t>. Sed </a:t>
            </a:r>
            <a:r>
              <a:rPr lang="en-GB" sz="1400" err="1">
                <a:solidFill>
                  <a:schemeClr val="tx1"/>
                </a:solidFill>
              </a:rPr>
              <a:t>architecto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sapiente</a:t>
            </a:r>
            <a:r>
              <a:rPr lang="en-GB" sz="1400">
                <a:solidFill>
                  <a:schemeClr val="tx1"/>
                </a:solidFill>
              </a:rPr>
              <a:t> sit beatae </a:t>
            </a:r>
            <a:r>
              <a:rPr lang="en-GB" sz="1400" err="1">
                <a:solidFill>
                  <a:schemeClr val="tx1"/>
                </a:solidFill>
              </a:rPr>
              <a:t>laborum</a:t>
            </a:r>
            <a:r>
              <a:rPr lang="en-GB" sz="1400">
                <a:solidFill>
                  <a:schemeClr val="tx1"/>
                </a:solidFill>
              </a:rPr>
              <a:t> non </a:t>
            </a:r>
            <a:r>
              <a:rPr lang="en-GB" sz="1400" err="1">
                <a:solidFill>
                  <a:schemeClr val="tx1"/>
                </a:solidFill>
              </a:rPr>
              <a:t>corrupti</a:t>
            </a:r>
            <a:r>
              <a:rPr lang="en-GB" sz="1400">
                <a:solidFill>
                  <a:schemeClr val="tx1"/>
                </a:solidFill>
              </a:rPr>
              <a:t> facilis et </a:t>
            </a:r>
            <a:r>
              <a:rPr lang="en-GB" sz="1400" err="1">
                <a:solidFill>
                  <a:schemeClr val="tx1"/>
                </a:solidFill>
              </a:rPr>
              <a:t>numquam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unde</a:t>
            </a:r>
            <a:r>
              <a:rPr lang="en-GB" sz="1400">
                <a:solidFill>
                  <a:schemeClr val="tx1"/>
                </a:solidFill>
              </a:rPr>
              <a:t> sit </a:t>
            </a:r>
            <a:r>
              <a:rPr lang="en-GB" sz="1400" err="1">
                <a:solidFill>
                  <a:schemeClr val="tx1"/>
                </a:solidFill>
              </a:rPr>
              <a:t>veniam</a:t>
            </a:r>
            <a:r>
              <a:rPr lang="en-GB" sz="1400">
                <a:solidFill>
                  <a:schemeClr val="tx1"/>
                </a:solidFill>
              </a:rPr>
              <a:t> beatae et </a:t>
            </a:r>
            <a:r>
              <a:rPr lang="en-GB" sz="1400" err="1">
                <a:solidFill>
                  <a:schemeClr val="tx1"/>
                </a:solidFill>
              </a:rPr>
              <a:t>aliquam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iusto</a:t>
            </a:r>
            <a:r>
              <a:rPr lang="en-GB" sz="1400">
                <a:solidFill>
                  <a:schemeClr val="tx1"/>
                </a:solidFill>
              </a:rPr>
              <a:t> qui </a:t>
            </a:r>
            <a:r>
              <a:rPr lang="en-GB" sz="1400" err="1">
                <a:solidFill>
                  <a:schemeClr val="tx1"/>
                </a:solidFill>
              </a:rPr>
              <a:t>debitis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placeat</a:t>
            </a:r>
            <a:r>
              <a:rPr lang="en-GB" sz="140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89659B-881F-1A70-76A1-3AAB003433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4959" y="1532709"/>
            <a:ext cx="3528459" cy="4310742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66000">
                  <a:schemeClr val="tx2"/>
                </a:gs>
                <a:gs pos="100000">
                  <a:schemeClr val="accent2"/>
                </a:gs>
              </a:gsLst>
              <a:lin ang="5400000" scaled="1"/>
            </a:gradFill>
          </a:ln>
          <a:effectLst/>
        </p:spPr>
        <p:txBody>
          <a:bodyPr lIns="216000" tIns="827999" rIns="180000">
            <a:noAutofit/>
          </a:bodyPr>
          <a:lstStyle>
            <a:lvl1pPr>
              <a:spcAft>
                <a:spcPts val="1000"/>
              </a:spcAft>
              <a:defRPr sz="1400"/>
            </a:lvl1pPr>
          </a:lstStyle>
          <a:p>
            <a:pPr>
              <a:spcAft>
                <a:spcPts val="1000"/>
              </a:spcAft>
            </a:pPr>
            <a:r>
              <a:rPr lang="en-GB" sz="1600" b="1">
                <a:solidFill>
                  <a:schemeClr val="tx1"/>
                </a:solidFill>
              </a:rPr>
              <a:t>Text box title</a:t>
            </a:r>
          </a:p>
          <a:p>
            <a:pPr>
              <a:spcAft>
                <a:spcPts val="1000"/>
              </a:spcAft>
            </a:pPr>
            <a:r>
              <a:rPr lang="en-GB" sz="1400">
                <a:solidFill>
                  <a:schemeClr val="tx1"/>
                </a:solidFill>
              </a:rPr>
              <a:t>Lorem ipsum </a:t>
            </a:r>
            <a:r>
              <a:rPr lang="en-GB" sz="1400" err="1">
                <a:solidFill>
                  <a:schemeClr val="tx1"/>
                </a:solidFill>
              </a:rPr>
              <a:t>dolor</a:t>
            </a:r>
            <a:r>
              <a:rPr lang="en-GB" sz="1400">
                <a:solidFill>
                  <a:schemeClr val="tx1"/>
                </a:solidFill>
              </a:rPr>
              <a:t> sit </a:t>
            </a:r>
            <a:r>
              <a:rPr lang="en-GB" sz="1400" err="1">
                <a:solidFill>
                  <a:schemeClr val="tx1"/>
                </a:solidFill>
              </a:rPr>
              <a:t>amet</a:t>
            </a:r>
            <a:r>
              <a:rPr lang="en-GB" sz="1400">
                <a:solidFill>
                  <a:schemeClr val="tx1"/>
                </a:solidFill>
              </a:rPr>
              <a:t>. Ut nobis </a:t>
            </a:r>
            <a:r>
              <a:rPr lang="en-GB" sz="1400" err="1">
                <a:solidFill>
                  <a:schemeClr val="tx1"/>
                </a:solidFill>
              </a:rPr>
              <a:t>velit</a:t>
            </a:r>
            <a:r>
              <a:rPr lang="en-GB" sz="1400">
                <a:solidFill>
                  <a:schemeClr val="tx1"/>
                </a:solidFill>
              </a:rPr>
              <a:t> id </a:t>
            </a:r>
            <a:r>
              <a:rPr lang="en-GB" sz="1400" err="1">
                <a:solidFill>
                  <a:schemeClr val="tx1"/>
                </a:solidFill>
              </a:rPr>
              <a:t>modi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perferendis</a:t>
            </a:r>
            <a:r>
              <a:rPr lang="en-GB" sz="1400">
                <a:solidFill>
                  <a:schemeClr val="tx1"/>
                </a:solidFill>
              </a:rPr>
              <a:t> et </a:t>
            </a:r>
            <a:r>
              <a:rPr lang="en-GB" sz="1400" err="1">
                <a:solidFill>
                  <a:schemeClr val="tx1"/>
                </a:solidFill>
              </a:rPr>
              <a:t>itaque</a:t>
            </a:r>
            <a:r>
              <a:rPr lang="en-GB" sz="1400">
                <a:solidFill>
                  <a:schemeClr val="tx1"/>
                </a:solidFill>
              </a:rPr>
              <a:t> provident et </a:t>
            </a:r>
            <a:r>
              <a:rPr lang="en-GB" sz="1400" err="1">
                <a:solidFill>
                  <a:schemeClr val="tx1"/>
                </a:solidFill>
              </a:rPr>
              <a:t>numquam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iusto</a:t>
            </a:r>
            <a:r>
              <a:rPr lang="en-GB" sz="1400">
                <a:solidFill>
                  <a:schemeClr val="tx1"/>
                </a:solidFill>
              </a:rPr>
              <a:t> et </a:t>
            </a:r>
            <a:r>
              <a:rPr lang="en-GB" sz="1400" err="1">
                <a:solidFill>
                  <a:schemeClr val="tx1"/>
                </a:solidFill>
              </a:rPr>
              <a:t>soluta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odit</a:t>
            </a:r>
            <a:r>
              <a:rPr lang="en-GB" sz="1400">
                <a:solidFill>
                  <a:schemeClr val="tx1"/>
                </a:solidFill>
              </a:rPr>
              <a:t>. Sed </a:t>
            </a:r>
            <a:r>
              <a:rPr lang="en-GB" sz="1400" err="1">
                <a:solidFill>
                  <a:schemeClr val="tx1"/>
                </a:solidFill>
              </a:rPr>
              <a:t>architecto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sapiente</a:t>
            </a:r>
            <a:r>
              <a:rPr lang="en-GB" sz="1400">
                <a:solidFill>
                  <a:schemeClr val="tx1"/>
                </a:solidFill>
              </a:rPr>
              <a:t> sit beatae </a:t>
            </a:r>
            <a:r>
              <a:rPr lang="en-GB" sz="1400" err="1">
                <a:solidFill>
                  <a:schemeClr val="tx1"/>
                </a:solidFill>
              </a:rPr>
              <a:t>laborum</a:t>
            </a:r>
            <a:r>
              <a:rPr lang="en-GB" sz="1400">
                <a:solidFill>
                  <a:schemeClr val="tx1"/>
                </a:solidFill>
              </a:rPr>
              <a:t> non </a:t>
            </a:r>
            <a:r>
              <a:rPr lang="en-GB" sz="1400" err="1">
                <a:solidFill>
                  <a:schemeClr val="tx1"/>
                </a:solidFill>
              </a:rPr>
              <a:t>corrupti</a:t>
            </a:r>
            <a:r>
              <a:rPr lang="en-GB" sz="1400">
                <a:solidFill>
                  <a:schemeClr val="tx1"/>
                </a:solidFill>
              </a:rPr>
              <a:t> facilis et </a:t>
            </a:r>
            <a:r>
              <a:rPr lang="en-GB" sz="1400" err="1">
                <a:solidFill>
                  <a:schemeClr val="tx1"/>
                </a:solidFill>
              </a:rPr>
              <a:t>numquam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unde</a:t>
            </a:r>
            <a:r>
              <a:rPr lang="en-GB" sz="1400">
                <a:solidFill>
                  <a:schemeClr val="tx1"/>
                </a:solidFill>
              </a:rPr>
              <a:t> sit </a:t>
            </a:r>
            <a:r>
              <a:rPr lang="en-GB" sz="1400" err="1">
                <a:solidFill>
                  <a:schemeClr val="tx1"/>
                </a:solidFill>
              </a:rPr>
              <a:t>veniam</a:t>
            </a:r>
            <a:r>
              <a:rPr lang="en-GB" sz="1400">
                <a:solidFill>
                  <a:schemeClr val="tx1"/>
                </a:solidFill>
              </a:rPr>
              <a:t> beatae et </a:t>
            </a:r>
            <a:r>
              <a:rPr lang="en-GB" sz="1400" err="1">
                <a:solidFill>
                  <a:schemeClr val="tx1"/>
                </a:solidFill>
              </a:rPr>
              <a:t>aliquam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iusto</a:t>
            </a:r>
            <a:r>
              <a:rPr lang="en-GB" sz="1400">
                <a:solidFill>
                  <a:schemeClr val="tx1"/>
                </a:solidFill>
              </a:rPr>
              <a:t> qui </a:t>
            </a:r>
            <a:r>
              <a:rPr lang="en-GB" sz="1400" err="1">
                <a:solidFill>
                  <a:schemeClr val="tx1"/>
                </a:solidFill>
              </a:rPr>
              <a:t>debitis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placeat</a:t>
            </a:r>
            <a:r>
              <a:rPr lang="en-GB" sz="140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38AC880-06F8-56BC-61F9-4EAA7A2313B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23253" y="1532709"/>
            <a:ext cx="3528459" cy="4310742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66000">
                  <a:schemeClr val="tx2"/>
                </a:gs>
                <a:gs pos="100000">
                  <a:schemeClr val="accent2"/>
                </a:gs>
              </a:gsLst>
              <a:lin ang="5400000" scaled="1"/>
            </a:gradFill>
          </a:ln>
          <a:effectLst/>
        </p:spPr>
        <p:txBody>
          <a:bodyPr lIns="216000" tIns="827999" rIns="180000">
            <a:noAutofit/>
          </a:bodyPr>
          <a:lstStyle>
            <a:lvl1pPr>
              <a:spcAft>
                <a:spcPts val="1000"/>
              </a:spcAft>
              <a:defRPr sz="1400"/>
            </a:lvl1pPr>
          </a:lstStyle>
          <a:p>
            <a:pPr>
              <a:spcAft>
                <a:spcPts val="1000"/>
              </a:spcAft>
            </a:pPr>
            <a:r>
              <a:rPr lang="en-GB" sz="1600" b="1">
                <a:solidFill>
                  <a:schemeClr val="tx1"/>
                </a:solidFill>
              </a:rPr>
              <a:t>Text box title</a:t>
            </a:r>
          </a:p>
          <a:p>
            <a:pPr>
              <a:spcAft>
                <a:spcPts val="1000"/>
              </a:spcAft>
            </a:pPr>
            <a:r>
              <a:rPr lang="en-GB" sz="1400">
                <a:solidFill>
                  <a:schemeClr val="tx1"/>
                </a:solidFill>
              </a:rPr>
              <a:t>Lorem ipsum </a:t>
            </a:r>
            <a:r>
              <a:rPr lang="en-GB" sz="1400" err="1">
                <a:solidFill>
                  <a:schemeClr val="tx1"/>
                </a:solidFill>
              </a:rPr>
              <a:t>dolor</a:t>
            </a:r>
            <a:r>
              <a:rPr lang="en-GB" sz="1400">
                <a:solidFill>
                  <a:schemeClr val="tx1"/>
                </a:solidFill>
              </a:rPr>
              <a:t> sit </a:t>
            </a:r>
            <a:r>
              <a:rPr lang="en-GB" sz="1400" err="1">
                <a:solidFill>
                  <a:schemeClr val="tx1"/>
                </a:solidFill>
              </a:rPr>
              <a:t>amet</a:t>
            </a:r>
            <a:r>
              <a:rPr lang="en-GB" sz="1400">
                <a:solidFill>
                  <a:schemeClr val="tx1"/>
                </a:solidFill>
              </a:rPr>
              <a:t>. Ut nobis </a:t>
            </a:r>
            <a:r>
              <a:rPr lang="en-GB" sz="1400" err="1">
                <a:solidFill>
                  <a:schemeClr val="tx1"/>
                </a:solidFill>
              </a:rPr>
              <a:t>velit</a:t>
            </a:r>
            <a:r>
              <a:rPr lang="en-GB" sz="1400">
                <a:solidFill>
                  <a:schemeClr val="tx1"/>
                </a:solidFill>
              </a:rPr>
              <a:t> id </a:t>
            </a:r>
            <a:r>
              <a:rPr lang="en-GB" sz="1400" err="1">
                <a:solidFill>
                  <a:schemeClr val="tx1"/>
                </a:solidFill>
              </a:rPr>
              <a:t>modi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perferendis</a:t>
            </a:r>
            <a:r>
              <a:rPr lang="en-GB" sz="1400">
                <a:solidFill>
                  <a:schemeClr val="tx1"/>
                </a:solidFill>
              </a:rPr>
              <a:t> et </a:t>
            </a:r>
            <a:r>
              <a:rPr lang="en-GB" sz="1400" err="1">
                <a:solidFill>
                  <a:schemeClr val="tx1"/>
                </a:solidFill>
              </a:rPr>
              <a:t>itaque</a:t>
            </a:r>
            <a:r>
              <a:rPr lang="en-GB" sz="1400">
                <a:solidFill>
                  <a:schemeClr val="tx1"/>
                </a:solidFill>
              </a:rPr>
              <a:t> provident et </a:t>
            </a:r>
            <a:r>
              <a:rPr lang="en-GB" sz="1400" err="1">
                <a:solidFill>
                  <a:schemeClr val="tx1"/>
                </a:solidFill>
              </a:rPr>
              <a:t>numquam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iusto</a:t>
            </a:r>
            <a:r>
              <a:rPr lang="en-GB" sz="1400">
                <a:solidFill>
                  <a:schemeClr val="tx1"/>
                </a:solidFill>
              </a:rPr>
              <a:t> et </a:t>
            </a:r>
            <a:r>
              <a:rPr lang="en-GB" sz="1400" err="1">
                <a:solidFill>
                  <a:schemeClr val="tx1"/>
                </a:solidFill>
              </a:rPr>
              <a:t>soluta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odit</a:t>
            </a:r>
            <a:r>
              <a:rPr lang="en-GB" sz="1400">
                <a:solidFill>
                  <a:schemeClr val="tx1"/>
                </a:solidFill>
              </a:rPr>
              <a:t>. Sed </a:t>
            </a:r>
            <a:r>
              <a:rPr lang="en-GB" sz="1400" err="1">
                <a:solidFill>
                  <a:schemeClr val="tx1"/>
                </a:solidFill>
              </a:rPr>
              <a:t>architecto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sapiente</a:t>
            </a:r>
            <a:r>
              <a:rPr lang="en-GB" sz="1400">
                <a:solidFill>
                  <a:schemeClr val="tx1"/>
                </a:solidFill>
              </a:rPr>
              <a:t> sit beatae </a:t>
            </a:r>
            <a:r>
              <a:rPr lang="en-GB" sz="1400" err="1">
                <a:solidFill>
                  <a:schemeClr val="tx1"/>
                </a:solidFill>
              </a:rPr>
              <a:t>laborum</a:t>
            </a:r>
            <a:r>
              <a:rPr lang="en-GB" sz="1400">
                <a:solidFill>
                  <a:schemeClr val="tx1"/>
                </a:solidFill>
              </a:rPr>
              <a:t> non </a:t>
            </a:r>
            <a:r>
              <a:rPr lang="en-GB" sz="1400" err="1">
                <a:solidFill>
                  <a:schemeClr val="tx1"/>
                </a:solidFill>
              </a:rPr>
              <a:t>corrupti</a:t>
            </a:r>
            <a:r>
              <a:rPr lang="en-GB" sz="1400">
                <a:solidFill>
                  <a:schemeClr val="tx1"/>
                </a:solidFill>
              </a:rPr>
              <a:t> facilis et </a:t>
            </a:r>
            <a:r>
              <a:rPr lang="en-GB" sz="1400" err="1">
                <a:solidFill>
                  <a:schemeClr val="tx1"/>
                </a:solidFill>
              </a:rPr>
              <a:t>numquam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unde</a:t>
            </a:r>
            <a:r>
              <a:rPr lang="en-GB" sz="1400">
                <a:solidFill>
                  <a:schemeClr val="tx1"/>
                </a:solidFill>
              </a:rPr>
              <a:t> sit </a:t>
            </a:r>
            <a:r>
              <a:rPr lang="en-GB" sz="1400" err="1">
                <a:solidFill>
                  <a:schemeClr val="tx1"/>
                </a:solidFill>
              </a:rPr>
              <a:t>veniam</a:t>
            </a:r>
            <a:r>
              <a:rPr lang="en-GB" sz="1400">
                <a:solidFill>
                  <a:schemeClr val="tx1"/>
                </a:solidFill>
              </a:rPr>
              <a:t> beatae et </a:t>
            </a:r>
            <a:r>
              <a:rPr lang="en-GB" sz="1400" err="1">
                <a:solidFill>
                  <a:schemeClr val="tx1"/>
                </a:solidFill>
              </a:rPr>
              <a:t>aliquam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iusto</a:t>
            </a:r>
            <a:r>
              <a:rPr lang="en-GB" sz="1400">
                <a:solidFill>
                  <a:schemeClr val="tx1"/>
                </a:solidFill>
              </a:rPr>
              <a:t> qui </a:t>
            </a:r>
            <a:r>
              <a:rPr lang="en-GB" sz="1400" err="1">
                <a:solidFill>
                  <a:schemeClr val="tx1"/>
                </a:solidFill>
              </a:rPr>
              <a:t>debitis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placeat</a:t>
            </a:r>
            <a:r>
              <a:rPr lang="en-GB" sz="140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C460F67-46F2-A08E-6DE8-E36E11703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2996" y="951157"/>
            <a:ext cx="9499248" cy="25200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2D734DA-AD28-B83F-7A5C-FF2E9182C4C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4583" y="435559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401C6D-10B5-73C4-4388-B766294B1F27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BA6E78-D072-BF39-7ECE-720A85CA772C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406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>
            <a:extLst>
              <a:ext uri="{FF2B5EF4-FFF2-40B4-BE49-F238E27FC236}">
                <a16:creationId xmlns:a16="http://schemas.microsoft.com/office/drawing/2014/main" id="{880546BF-70AF-D5F2-EAC2-B377CB2529E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 bwMode="gray">
          <a:xfrm>
            <a:off x="536645" y="3847861"/>
            <a:ext cx="3429446" cy="1980000"/>
          </a:xfrm>
          <a:prstGeom prst="roundRect">
            <a:avLst>
              <a:gd name="adj" fmla="val 10541"/>
            </a:avLst>
          </a:prstGeom>
          <a:solidFill>
            <a:schemeClr val="bg1"/>
          </a:solidFill>
          <a:effectLst>
            <a:outerShdw blurRad="379349" sx="102000" sy="10200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lIns="360000" tIns="828000" rIns="324000" bIns="108000"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F1CE1176-A012-B243-6F7B-7A857B720ED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 bwMode="gray">
          <a:xfrm>
            <a:off x="4391300" y="3847860"/>
            <a:ext cx="3429446" cy="1980000"/>
          </a:xfrm>
          <a:prstGeom prst="roundRect">
            <a:avLst>
              <a:gd name="adj" fmla="val 10541"/>
            </a:avLst>
          </a:prstGeom>
          <a:solidFill>
            <a:schemeClr val="bg1"/>
          </a:solidFill>
          <a:effectLst>
            <a:outerShdw blurRad="379349" sx="102000" sy="10200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lIns="360000" tIns="828000" rIns="324000" bIns="108000"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C46C1A8-8BF9-7611-700C-19F3C0BD798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 bwMode="gray">
          <a:xfrm>
            <a:off x="4391300" y="1376363"/>
            <a:ext cx="3429446" cy="1980000"/>
          </a:xfrm>
          <a:prstGeom prst="roundRect">
            <a:avLst>
              <a:gd name="adj" fmla="val 10541"/>
            </a:avLst>
          </a:prstGeom>
          <a:solidFill>
            <a:schemeClr val="bg1"/>
          </a:solidFill>
          <a:effectLst>
            <a:outerShdw blurRad="379349" sx="102000" sy="10200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lIns="360000" tIns="828000" rIns="324000" bIns="108000"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1" name="Text 4">
            <a:extLst>
              <a:ext uri="{FF2B5EF4-FFF2-40B4-BE49-F238E27FC236}">
                <a16:creationId xmlns:a16="http://schemas.microsoft.com/office/drawing/2014/main" id="{3AA153DA-F189-414F-866C-1B59CE2B0C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gray">
          <a:xfrm>
            <a:off x="536645" y="1376363"/>
            <a:ext cx="3429446" cy="1980000"/>
          </a:xfrm>
          <a:prstGeom prst="roundRect">
            <a:avLst>
              <a:gd name="adj" fmla="val 10541"/>
            </a:avLst>
          </a:prstGeom>
          <a:solidFill>
            <a:schemeClr val="bg1"/>
          </a:solidFill>
          <a:effectLst>
            <a:outerShdw blurRad="379349" sx="102000" sy="10200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lIns="360000" tIns="828000" rIns="324000" bIns="108000"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2" name="Line 4">
            <a:extLst>
              <a:ext uri="{FF2B5EF4-FFF2-40B4-BE49-F238E27FC236}">
                <a16:creationId xmlns:a16="http://schemas.microsoft.com/office/drawing/2014/main" id="{5FCEE683-0B9D-4455-BA5C-3A53944DE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 rot="16200000">
            <a:off x="2009618" y="1488010"/>
            <a:ext cx="32400" cy="792103"/>
          </a:xfrm>
          <a:gradFill>
            <a:gsLst>
              <a:gs pos="8000">
                <a:schemeClr val="accent1"/>
              </a:gs>
              <a:gs pos="50000">
                <a:schemeClr val="accent2"/>
              </a:gs>
              <a:gs pos="100000">
                <a:srgbClr val="4364E7"/>
              </a:gs>
            </a:gsLst>
            <a:lin ang="2220000" scaled="0"/>
          </a:gradFill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83" name="Nr. 4">
            <a:extLst>
              <a:ext uri="{FF2B5EF4-FFF2-40B4-BE49-F238E27FC236}">
                <a16:creationId xmlns:a16="http://schemas.microsoft.com/office/drawing/2014/main" id="{CF076D1D-0A66-4331-A94D-7CEC94CA3B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959966" y="1678734"/>
            <a:ext cx="720094" cy="432000"/>
          </a:xfrm>
          <a:noFill/>
        </p:spPr>
        <p:txBody>
          <a:bodyPr lIns="0" rIns="144000" anchor="ctr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93" name="Line 4">
            <a:extLst>
              <a:ext uri="{FF2B5EF4-FFF2-40B4-BE49-F238E27FC236}">
                <a16:creationId xmlns:a16="http://schemas.microsoft.com/office/drawing/2014/main" id="{752DE922-EDCC-4401-911A-4066005FEA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 rot="16200000">
            <a:off x="5862385" y="1488010"/>
            <a:ext cx="32400" cy="792103"/>
          </a:xfrm>
          <a:gradFill>
            <a:gsLst>
              <a:gs pos="8000">
                <a:schemeClr val="accent1"/>
              </a:gs>
              <a:gs pos="50000">
                <a:schemeClr val="accent2"/>
              </a:gs>
              <a:gs pos="100000">
                <a:srgbClr val="4364E7"/>
              </a:gs>
            </a:gsLst>
            <a:lin ang="2220000" scaled="0"/>
          </a:gradFill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94" name="Nr. 4">
            <a:extLst>
              <a:ext uri="{FF2B5EF4-FFF2-40B4-BE49-F238E27FC236}">
                <a16:creationId xmlns:a16="http://schemas.microsoft.com/office/drawing/2014/main" id="{C61AF8EC-4A69-4D0C-836E-4AB041614C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812733" y="1678734"/>
            <a:ext cx="720094" cy="432000"/>
          </a:xfrm>
          <a:noFill/>
        </p:spPr>
        <p:txBody>
          <a:bodyPr lIns="0" rIns="144000" anchor="ctr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96" name="Line 4">
            <a:extLst>
              <a:ext uri="{FF2B5EF4-FFF2-40B4-BE49-F238E27FC236}">
                <a16:creationId xmlns:a16="http://schemas.microsoft.com/office/drawing/2014/main" id="{90E1C848-102F-48BC-B0CA-9211898C8F9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 rot="16200000">
            <a:off x="2009618" y="3963529"/>
            <a:ext cx="32400" cy="792103"/>
          </a:xfrm>
          <a:gradFill>
            <a:gsLst>
              <a:gs pos="8000">
                <a:schemeClr val="accent1"/>
              </a:gs>
              <a:gs pos="50000">
                <a:schemeClr val="accent2"/>
              </a:gs>
              <a:gs pos="100000">
                <a:srgbClr val="4364E7"/>
              </a:gs>
            </a:gsLst>
            <a:lin ang="2220000" scaled="0"/>
          </a:gradFill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97" name="Nr. 4">
            <a:extLst>
              <a:ext uri="{FF2B5EF4-FFF2-40B4-BE49-F238E27FC236}">
                <a16:creationId xmlns:a16="http://schemas.microsoft.com/office/drawing/2014/main" id="{F061A3A5-BA8E-4FA5-9300-20A63AC05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959966" y="4154253"/>
            <a:ext cx="720094" cy="432000"/>
          </a:xfrm>
          <a:noFill/>
        </p:spPr>
        <p:txBody>
          <a:bodyPr lIns="0" rIns="144000" anchor="ctr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02" name="Line 4">
            <a:extLst>
              <a:ext uri="{FF2B5EF4-FFF2-40B4-BE49-F238E27FC236}">
                <a16:creationId xmlns:a16="http://schemas.microsoft.com/office/drawing/2014/main" id="{58BC92EB-AB76-44A8-B6B8-488CB8188CB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gray">
          <a:xfrm rot="16200000">
            <a:off x="5862385" y="3963529"/>
            <a:ext cx="32400" cy="792103"/>
          </a:xfrm>
          <a:gradFill>
            <a:gsLst>
              <a:gs pos="8000">
                <a:schemeClr val="accent1"/>
              </a:gs>
              <a:gs pos="50000">
                <a:schemeClr val="accent2"/>
              </a:gs>
              <a:gs pos="100000">
                <a:srgbClr val="4364E7"/>
              </a:gs>
            </a:gsLst>
            <a:lin ang="2220000" scaled="0"/>
          </a:gradFill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03" name="Nr. 4">
            <a:extLst>
              <a:ext uri="{FF2B5EF4-FFF2-40B4-BE49-F238E27FC236}">
                <a16:creationId xmlns:a16="http://schemas.microsoft.com/office/drawing/2014/main" id="{1F512449-25BB-4A28-918A-0067EB41235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4812733" y="4154253"/>
            <a:ext cx="720094" cy="432000"/>
          </a:xfrm>
          <a:noFill/>
        </p:spPr>
        <p:txBody>
          <a:bodyPr lIns="0" rIns="144000" anchor="ctr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462A8EA-A78A-42EA-2D22-3C15659F7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242180" y="1376364"/>
            <a:ext cx="3956023" cy="4451497"/>
          </a:xfrm>
          <a:custGeom>
            <a:avLst/>
            <a:gdLst>
              <a:gd name="connsiteX0" fmla="*/ 252378 w 7805613"/>
              <a:gd name="connsiteY0" fmla="*/ 0 h 4320059"/>
              <a:gd name="connsiteX1" fmla="*/ 7805613 w 7805613"/>
              <a:gd name="connsiteY1" fmla="*/ 0 h 4320059"/>
              <a:gd name="connsiteX2" fmla="*/ 7805613 w 7805613"/>
              <a:gd name="connsiteY2" fmla="*/ 4320059 h 4320059"/>
              <a:gd name="connsiteX3" fmla="*/ 252378 w 7805613"/>
              <a:gd name="connsiteY3" fmla="*/ 4320059 h 4320059"/>
              <a:gd name="connsiteX4" fmla="*/ 0 w 7805613"/>
              <a:gd name="connsiteY4" fmla="*/ 4067681 h 4320059"/>
              <a:gd name="connsiteX5" fmla="*/ 0 w 7805613"/>
              <a:gd name="connsiteY5" fmla="*/ 252378 h 4320059"/>
              <a:gd name="connsiteX6" fmla="*/ 252378 w 7805613"/>
              <a:gd name="connsiteY6" fmla="*/ 0 h 4320059"/>
              <a:gd name="connsiteX0" fmla="*/ 252378 w 7805613"/>
              <a:gd name="connsiteY0" fmla="*/ 0 h 4320059"/>
              <a:gd name="connsiteX1" fmla="*/ 4027697 w 7805613"/>
              <a:gd name="connsiteY1" fmla="*/ 0 h 4320059"/>
              <a:gd name="connsiteX2" fmla="*/ 7805613 w 7805613"/>
              <a:gd name="connsiteY2" fmla="*/ 4320059 h 4320059"/>
              <a:gd name="connsiteX3" fmla="*/ 252378 w 7805613"/>
              <a:gd name="connsiteY3" fmla="*/ 4320059 h 4320059"/>
              <a:gd name="connsiteX4" fmla="*/ 0 w 7805613"/>
              <a:gd name="connsiteY4" fmla="*/ 4067681 h 4320059"/>
              <a:gd name="connsiteX5" fmla="*/ 0 w 7805613"/>
              <a:gd name="connsiteY5" fmla="*/ 252378 h 4320059"/>
              <a:gd name="connsiteX6" fmla="*/ 252378 w 7805613"/>
              <a:gd name="connsiteY6" fmla="*/ 0 h 4320059"/>
              <a:gd name="connsiteX0" fmla="*/ 252378 w 4027697"/>
              <a:gd name="connsiteY0" fmla="*/ 0 h 4320059"/>
              <a:gd name="connsiteX1" fmla="*/ 4027697 w 4027697"/>
              <a:gd name="connsiteY1" fmla="*/ 0 h 4320059"/>
              <a:gd name="connsiteX2" fmla="*/ 4027697 w 4027697"/>
              <a:gd name="connsiteY2" fmla="*/ 4320059 h 4320059"/>
              <a:gd name="connsiteX3" fmla="*/ 252378 w 4027697"/>
              <a:gd name="connsiteY3" fmla="*/ 4320059 h 4320059"/>
              <a:gd name="connsiteX4" fmla="*/ 0 w 4027697"/>
              <a:gd name="connsiteY4" fmla="*/ 4067681 h 4320059"/>
              <a:gd name="connsiteX5" fmla="*/ 0 w 4027697"/>
              <a:gd name="connsiteY5" fmla="*/ 252378 h 4320059"/>
              <a:gd name="connsiteX6" fmla="*/ 252378 w 4027697"/>
              <a:gd name="connsiteY6" fmla="*/ 0 h 4320059"/>
              <a:gd name="connsiteX0" fmla="*/ 252378 w 4027697"/>
              <a:gd name="connsiteY0" fmla="*/ 0 h 4320059"/>
              <a:gd name="connsiteX1" fmla="*/ 3955508 w 4027697"/>
              <a:gd name="connsiteY1" fmla="*/ 0 h 4320059"/>
              <a:gd name="connsiteX2" fmla="*/ 4027697 w 4027697"/>
              <a:gd name="connsiteY2" fmla="*/ 4320059 h 4320059"/>
              <a:gd name="connsiteX3" fmla="*/ 252378 w 4027697"/>
              <a:gd name="connsiteY3" fmla="*/ 4320059 h 4320059"/>
              <a:gd name="connsiteX4" fmla="*/ 0 w 4027697"/>
              <a:gd name="connsiteY4" fmla="*/ 4067681 h 4320059"/>
              <a:gd name="connsiteX5" fmla="*/ 0 w 4027697"/>
              <a:gd name="connsiteY5" fmla="*/ 252378 h 4320059"/>
              <a:gd name="connsiteX6" fmla="*/ 252378 w 4027697"/>
              <a:gd name="connsiteY6" fmla="*/ 0 h 4320059"/>
              <a:gd name="connsiteX0" fmla="*/ 252378 w 3955508"/>
              <a:gd name="connsiteY0" fmla="*/ 0 h 4320059"/>
              <a:gd name="connsiteX1" fmla="*/ 3955508 w 3955508"/>
              <a:gd name="connsiteY1" fmla="*/ 0 h 4320059"/>
              <a:gd name="connsiteX2" fmla="*/ 3943476 w 3955508"/>
              <a:gd name="connsiteY2" fmla="*/ 4320059 h 4320059"/>
              <a:gd name="connsiteX3" fmla="*/ 252378 w 3955508"/>
              <a:gd name="connsiteY3" fmla="*/ 4320059 h 4320059"/>
              <a:gd name="connsiteX4" fmla="*/ 0 w 3955508"/>
              <a:gd name="connsiteY4" fmla="*/ 4067681 h 4320059"/>
              <a:gd name="connsiteX5" fmla="*/ 0 w 3955508"/>
              <a:gd name="connsiteY5" fmla="*/ 252378 h 4320059"/>
              <a:gd name="connsiteX6" fmla="*/ 252378 w 3955508"/>
              <a:gd name="connsiteY6" fmla="*/ 0 h 432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5508" h="4320059">
                <a:moveTo>
                  <a:pt x="252378" y="0"/>
                </a:moveTo>
                <a:lnTo>
                  <a:pt x="3955508" y="0"/>
                </a:lnTo>
                <a:cubicBezTo>
                  <a:pt x="3951497" y="1440020"/>
                  <a:pt x="3947487" y="2880039"/>
                  <a:pt x="3943476" y="4320059"/>
                </a:cubicBezTo>
                <a:lnTo>
                  <a:pt x="252378" y="4320059"/>
                </a:lnTo>
                <a:cubicBezTo>
                  <a:pt x="112993" y="4320059"/>
                  <a:pt x="0" y="4207066"/>
                  <a:pt x="0" y="4067681"/>
                </a:cubicBezTo>
                <a:lnTo>
                  <a:pt x="0" y="252378"/>
                </a:lnTo>
                <a:cubicBezTo>
                  <a:pt x="0" y="112993"/>
                  <a:pt x="112993" y="0"/>
                  <a:pt x="252378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79349" sx="102000" sy="10200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noProof="0"/>
              <a:t>Picture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D4FC9471-CB8F-F87E-CB29-8473BB62E9A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3137" y="378000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04FEF721-F46D-E799-DEFB-72418927F07D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47867E85-36F8-E508-A2FB-F90C853E8A30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984000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6E0D-2C42-CE6F-E749-E7F5EBAF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A2434-7D01-27B8-B2B9-A4CFB2DF4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605AC-AEAA-4692-48DD-119B2E75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577C-1031-4603-B5B8-B4A3E3E77EC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FB26-1ECE-9739-FBFA-EB69567B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CF2D8-723E-A53C-7861-EB3D6B06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3EBFCD-A2BF-3B74-2E06-3651CF7E9F36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F9C1C5D-5F9E-811D-C527-E751DC624E35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541343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B1C90F-BE26-A8B5-A1EC-D63FCC9DC7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47" y="2547917"/>
            <a:ext cx="8798556" cy="2139950"/>
          </a:xfrm>
        </p:spPr>
        <p:txBody>
          <a:bodyPr/>
          <a:lstStyle>
            <a:lvl1pPr>
              <a:defRPr sz="9600"/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D3B69B-60E4-3602-32BA-50A1243FD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385" y="4097226"/>
            <a:ext cx="6515100" cy="186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14EA26-EEEE-FBED-26CA-E57A0F8AE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732" y="1479064"/>
            <a:ext cx="4770268" cy="46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289F0-1050-88C9-9811-01C58698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732" y="1479064"/>
            <a:ext cx="4770268" cy="46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EB42E442-2CF6-0A6E-31C1-E4E1E3B8FC0D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E6A6B9A2-8EF2-EFFE-B6A8-7883EB9FB894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20277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CA0A261F-4F04-CFF5-F3AA-311DEBB6E6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039210-6A57-6EC6-5768-3DE523025878}"/>
              </a:ext>
            </a:extLst>
          </p:cNvPr>
          <p:cNvSpPr/>
          <p:nvPr/>
        </p:nvSpPr>
        <p:spPr>
          <a:xfrm>
            <a:off x="0" y="0"/>
            <a:ext cx="8412480" cy="6858000"/>
          </a:xfrm>
          <a:prstGeom prst="rect">
            <a:avLst/>
          </a:prstGeom>
          <a:gradFill flip="none" rotWithShape="1">
            <a:gsLst>
              <a:gs pos="28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8DB12-ED0A-13C0-57AF-9B2FA0D2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56" y="2734728"/>
            <a:ext cx="7817184" cy="973162"/>
          </a:xfrm>
        </p:spPr>
        <p:txBody>
          <a:bodyPr anchor="t" anchorCtr="0"/>
          <a:lstStyle>
            <a:lvl1pPr>
              <a:lnSpc>
                <a:spcPct val="8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92032D-F1ED-2601-1901-8777EEE76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964" y="4354706"/>
            <a:ext cx="7819296" cy="914400"/>
          </a:xfrm>
        </p:spPr>
        <p:txBody>
          <a:bodyPr/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525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95EC5E-102D-1341-677B-890451FAA5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552567"/>
            <a:ext cx="7823761" cy="305433"/>
          </a:xfrm>
        </p:spPr>
        <p:txBody>
          <a:bodyPr/>
          <a:lstStyle>
            <a:lvl1pPr>
              <a:defRPr sz="800" spc="3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AREA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CA4FC3B-9D06-CE97-5307-B78DED92A6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4" y="402796"/>
            <a:ext cx="1960357" cy="182880"/>
          </a:xfrm>
          <a:prstGeom prst="rect">
            <a:avLst/>
          </a:prstGeom>
        </p:spPr>
      </p:pic>
      <p:sp>
        <p:nvSpPr>
          <p:cNvPr id="8" name="Graphic 5">
            <a:extLst>
              <a:ext uri="{FF2B5EF4-FFF2-40B4-BE49-F238E27FC236}">
                <a16:creationId xmlns:a16="http://schemas.microsoft.com/office/drawing/2014/main" id="{62BD61B1-DD9D-78BF-39F4-981052FDE8EC}"/>
              </a:ext>
            </a:extLst>
          </p:cNvPr>
          <p:cNvSpPr>
            <a:spLocks noChangeAspect="1"/>
          </p:cNvSpPr>
          <p:nvPr/>
        </p:nvSpPr>
        <p:spPr>
          <a:xfrm flipH="1">
            <a:off x="381000" y="342900"/>
            <a:ext cx="857349" cy="914400"/>
          </a:xfrm>
          <a:custGeom>
            <a:avLst/>
            <a:gdLst>
              <a:gd name="connsiteX0" fmla="*/ -1 w 3519634"/>
              <a:gd name="connsiteY0" fmla="*/ -139 h 3737662"/>
              <a:gd name="connsiteX1" fmla="*/ 3519634 w 3519634"/>
              <a:gd name="connsiteY1" fmla="*/ -139 h 3737662"/>
              <a:gd name="connsiteX2" fmla="*/ 3519634 w 3519634"/>
              <a:gd name="connsiteY2" fmla="*/ 3737524 h 3737662"/>
              <a:gd name="connsiteX3" fmla="*/ 1982382 w 3519634"/>
              <a:gd name="connsiteY3" fmla="*/ 3737524 h 3737662"/>
              <a:gd name="connsiteX4" fmla="*/ -1 w 3519634"/>
              <a:gd name="connsiteY4" fmla="*/ 1755139 h 373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9634" h="3737662">
                <a:moveTo>
                  <a:pt x="-1" y="-139"/>
                </a:moveTo>
                <a:lnTo>
                  <a:pt x="3519634" y="-139"/>
                </a:lnTo>
                <a:lnTo>
                  <a:pt x="3519634" y="3737524"/>
                </a:lnTo>
                <a:lnTo>
                  <a:pt x="1982382" y="3737524"/>
                </a:lnTo>
                <a:cubicBezTo>
                  <a:pt x="887540" y="3737524"/>
                  <a:pt x="-1" y="2849982"/>
                  <a:pt x="-1" y="1755139"/>
                </a:cubicBezTo>
                <a:close/>
              </a:path>
            </a:pathLst>
          </a:custGeom>
          <a:solidFill>
            <a:schemeClr val="accent1">
              <a:alpha val="91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41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_work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78000">
                <a:schemeClr val="accent4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 descr="A group of people looking at a book&#10;&#10;AI-generated content may be incorrect.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96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78000">
                <a:schemeClr val="accent4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7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Townhalls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78000">
                <a:schemeClr val="accent4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2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lthplans_t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78000">
                <a:schemeClr val="accent4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21"/>
            <a:ext cx="12192000" cy="6812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F693A6-4387-C65B-994A-7B10376D7A00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986FF-9A70-FEE6-9DD9-2D50AD41F9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9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urance_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78000">
                <a:schemeClr val="accent4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3" y="45721"/>
            <a:ext cx="12192001" cy="6812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EFD5814-1452-9EE4-4BD7-EA1E8D8B27CF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9C5DE-2DAC-81A4-0DB6-C8C50EB189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4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elcome Lar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730032"/>
            <a:ext cx="7815518" cy="1585375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3400">
                <a:solidFill>
                  <a:schemeClr val="bg1"/>
                </a:solidFill>
              </a:defRPr>
            </a:lvl1pPr>
          </a:lstStyle>
          <a:p>
            <a:r>
              <a:rPr lang="en-GB"/>
              <a:t>Welcome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191B7A-F6F7-D8C8-AC40-D29FFB5B59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81E30-A585-D569-64FB-64E3E8A9E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517775"/>
            <a:ext cx="3644900" cy="3297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28703-F3EE-EFCA-1C74-5303DB3D541D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F4D0DFA-8BFB-5A03-0F75-49137D828FD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751577C-1031-4603-B5B8-B4A3E3E77EC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7B2A9FF-F28A-4E9A-E122-18038B302D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952730-4D99-4FA3-5196-7E35582C7F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71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lthcar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medical uniforms&#10;&#10;AI-generated content may be incorrect.">
            <a:extLst>
              <a:ext uri="{FF2B5EF4-FFF2-40B4-BE49-F238E27FC236}">
                <a16:creationId xmlns:a16="http://schemas.microsoft.com/office/drawing/2014/main" id="{D01D6773-32B6-691D-0D50-35061A9F6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A6C674-C8AE-20D9-A724-1E0A654F1695}"/>
              </a:ext>
            </a:extLst>
          </p:cNvPr>
          <p:cNvSpPr/>
          <p:nvPr/>
        </p:nvSpPr>
        <p:spPr>
          <a:xfrm>
            <a:off x="0" y="1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1D475-7F12-7BC4-9F4C-C2DC9CA4E8A2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A9DB24-3450-82D2-613F-4A50E090632B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CCA3A-0A17-E03C-0CD6-57FECB16D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97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nfg_F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1D6773-32B6-691D-0D50-35061A9F6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A6C674-C8AE-20D9-A724-1E0A654F1695}"/>
              </a:ext>
            </a:extLst>
          </p:cNvPr>
          <p:cNvSpPr/>
          <p:nvPr/>
        </p:nvSpPr>
        <p:spPr>
          <a:xfrm>
            <a:off x="0" y="1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1D475-7F12-7BC4-9F4C-C2DC9CA4E8A2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A9DB24-3450-82D2-613F-4A50E090632B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CCA3A-0A17-E03C-0CD6-57FECB16D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50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1D6773-32B6-691D-0D50-35061A9F6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688144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A6C674-C8AE-20D9-A724-1E0A654F1695}"/>
              </a:ext>
            </a:extLst>
          </p:cNvPr>
          <p:cNvSpPr/>
          <p:nvPr/>
        </p:nvSpPr>
        <p:spPr>
          <a:xfrm>
            <a:off x="0" y="1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1D475-7F12-7BC4-9F4C-C2DC9CA4E8A2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A9DB24-3450-82D2-613F-4A50E090632B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CCA3A-0A17-E03C-0CD6-57FECB16D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49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C_Life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527567-66E0-1523-B94C-6C9E223A091E}"/>
              </a:ext>
            </a:extLst>
          </p:cNvPr>
          <p:cNvSpPr/>
          <p:nvPr/>
        </p:nvSpPr>
        <p:spPr>
          <a:xfrm>
            <a:off x="9408405" y="5607585"/>
            <a:ext cx="2783595" cy="1259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"/>
          <p:cNvSpPr/>
          <p:nvPr/>
        </p:nvSpPr>
        <p:spPr>
          <a:xfrm>
            <a:off x="0" y="1499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18288000" y="0"/>
                </a:moveTo>
                <a:lnTo>
                  <a:pt x="0" y="0"/>
                </a:lnTo>
                <a:lnTo>
                  <a:pt x="0" y="12192000"/>
                </a:lnTo>
                <a:lnTo>
                  <a:pt x="18288000" y="12192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EB5BB-574B-7CB1-AE74-5FC4C4AB1560}"/>
              </a:ext>
            </a:extLst>
          </p:cNvPr>
          <p:cNvSpPr/>
          <p:nvPr/>
        </p:nvSpPr>
        <p:spPr>
          <a:xfrm>
            <a:off x="0" y="1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316D48-782C-A986-8021-DA759F0C0891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4DEC7F-438B-CC0C-51B1-ED439351C882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A073FE-7151-2C98-796F-7AE7C50708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0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siness Ca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BAA5D-6FA7-D36C-2DDE-97D56FD6F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44793"/>
            <a:ext cx="12192000" cy="68242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37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PG_R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96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45721"/>
            <a:ext cx="12192001" cy="6812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EFD5814-1452-9EE4-4BD7-EA1E8D8B27CF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9C5DE-2DAC-81A4-0DB6-C8C50EB189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85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struction and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96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45721"/>
            <a:ext cx="12192001" cy="6812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EFD5814-1452-9EE4-4BD7-EA1E8D8B27CF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9C5DE-2DAC-81A4-0DB6-C8C50EB189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723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ndom_MS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45721"/>
            <a:ext cx="12192001" cy="6812280"/>
          </a:xfrm>
          <a:prstGeom prst="rect">
            <a:avLst/>
          </a:prstGeom>
        </p:spPr>
      </p:pic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33000">
                <a:schemeClr val="accent1"/>
              </a:gs>
              <a:gs pos="96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473072" y="2122732"/>
            <a:ext cx="8391527" cy="4092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EFD5814-1452-9EE4-4BD7-EA1E8D8B27CF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9C5DE-2DAC-81A4-0DB6-C8C50EB189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70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45720"/>
            <a:ext cx="12192000" cy="683572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782307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wnhallseg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45720"/>
            <a:ext cx="12192000" cy="683572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4744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1" y="738043"/>
            <a:ext cx="4591050" cy="868507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7000">
                <a:solidFill>
                  <a:schemeClr val="accent1"/>
                </a:solidFill>
              </a:defRPr>
            </a:lvl1pPr>
          </a:lstStyle>
          <a:p>
            <a:r>
              <a:rPr lang="en-GB"/>
              <a:t>Welcome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F93321-FBDB-0E4E-988D-A3190F1B24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6A2BD3-2AF4-1130-34C8-4E45ED876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EABCD1-A051-8271-D0B9-5943651E3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060575"/>
            <a:ext cx="4591050" cy="13652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indent="-216000">
              <a:defRPr sz="1800">
                <a:solidFill>
                  <a:schemeClr val="tx1"/>
                </a:solidFill>
              </a:defRPr>
            </a:lvl2pPr>
            <a:lvl3pPr indent="-216000">
              <a:defRPr sz="1800">
                <a:solidFill>
                  <a:schemeClr val="tx1"/>
                </a:solidFill>
              </a:defRPr>
            </a:lvl3pPr>
            <a:lvl4pPr indent="-216000"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7EEA692-4F4A-ACB2-6DBC-A66FF0260B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81FEE2-C283-AD06-CEAC-AB041C6429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D826E-A8E0-A97A-5AF8-AB22FF7B8F1B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008802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nce_seg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693001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_groupwo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7325585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eld_s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3766338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up work ca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266551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221329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ufactu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" b="372"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551528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wn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03838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lth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346013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l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768564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9284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/Agenda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9A49A1C-5717-E1EF-8FE4-CAC1D563F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263" y="1606550"/>
            <a:ext cx="3636500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BBC678B-7561-911A-B801-DAEC180FB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5612" y="1606550"/>
            <a:ext cx="3646487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061801-9BC4-1A8C-2523-C15CE91350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226625D-6089-E949-7BE0-DB202D19A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00" y="1606550"/>
            <a:ext cx="3636500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E33F9-2D94-CD2A-1203-F2BFC709C33A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bg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CAF108F-0AF5-8848-D347-7B54473AE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95477"/>
            <a:ext cx="2692400" cy="457048"/>
          </a:xfrm>
        </p:spPr>
        <p:txBody>
          <a:bodyPr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34136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tail_C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815640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struction_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D990-98B0-DF9F-4ECE-D7C1B556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995"/>
            <a:ext cx="12192000" cy="6807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4E251-2840-6221-4F70-60E5DEDD2F7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8144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C4C3797-E679-6419-C38F-902A0D56E5CE}"/>
              </a:ext>
            </a:extLst>
          </p:cNvPr>
          <p:cNvGrpSpPr/>
          <p:nvPr/>
        </p:nvGrpSpPr>
        <p:grpSpPr>
          <a:xfrm>
            <a:off x="0" y="0"/>
            <a:ext cx="12192000" cy="45719"/>
            <a:chOff x="0" y="0"/>
            <a:chExt cx="24384000" cy="91438"/>
          </a:xfr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F569C3A-23AE-42FD-B5CE-467F4BCCA6C2}"/>
                </a:ext>
              </a:extLst>
            </p:cNvPr>
            <p:cNvSpPr/>
            <p:nvPr/>
          </p:nvSpPr>
          <p:spPr>
            <a:xfrm>
              <a:off x="0" y="0"/>
              <a:ext cx="24384000" cy="91440"/>
            </a:xfrm>
            <a:custGeom>
              <a:avLst/>
              <a:gdLst/>
              <a:ahLst/>
              <a:cxnLst/>
              <a:rect l="l" t="t" r="r" b="b"/>
              <a:pathLst>
                <a:path w="24384000" h="91440">
                  <a:moveTo>
                    <a:pt x="0" y="0"/>
                  </a:moveTo>
                  <a:lnTo>
                    <a:pt x="24384000" y="0"/>
                  </a:lnTo>
                  <a:lnTo>
                    <a:pt x="24384000" y="91440"/>
                  </a:lnTo>
                  <a:lnTo>
                    <a:pt x="0" y="914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BAA657-37F9-B11C-6F99-3B50F111AF58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B1B9F5-C7D3-5E7E-D544-00BB152A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90898-F36D-5985-8528-A92EF7EA5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151188"/>
            <a:ext cx="10574337" cy="968375"/>
          </a:xfrm>
        </p:spPr>
        <p:txBody>
          <a:bodyPr/>
          <a:lstStyle>
            <a:lvl1pPr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Type Segway Title Here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6AECE233-656D-552A-8466-0546108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6" y="4081049"/>
            <a:ext cx="3840480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0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AA0150-13B2-0271-642B-EC9B64581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963" y="4394200"/>
            <a:ext cx="9046268" cy="914400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Type additional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058472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">
            <a:extLst>
              <a:ext uri="{FF2B5EF4-FFF2-40B4-BE49-F238E27FC236}">
                <a16:creationId xmlns:a16="http://schemas.microsoft.com/office/drawing/2014/main" id="{BAC50426-F6E7-311E-5CD6-B92CE6BD1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1550" y="893598"/>
            <a:ext cx="9499248" cy="25200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43D79FF-D4DF-8FC1-195C-0F84578789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3137" y="378000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81031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ckup Devic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479558-8484-40EC-A7F7-04E0E46E64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4" y="1926655"/>
            <a:ext cx="4469134" cy="2828296"/>
          </a:xfrm>
          <a:custGeom>
            <a:avLst/>
            <a:gdLst>
              <a:gd name="connsiteX0" fmla="*/ 0 w 8935940"/>
              <a:gd name="connsiteY0" fmla="*/ 0 h 5656591"/>
              <a:gd name="connsiteX1" fmla="*/ 8935940 w 8935940"/>
              <a:gd name="connsiteY1" fmla="*/ 0 h 5656591"/>
              <a:gd name="connsiteX2" fmla="*/ 8935940 w 8935940"/>
              <a:gd name="connsiteY2" fmla="*/ 5656591 h 5656591"/>
              <a:gd name="connsiteX3" fmla="*/ 0 w 8935940"/>
              <a:gd name="connsiteY3" fmla="*/ 5656591 h 56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5940" h="5656591">
                <a:moveTo>
                  <a:pt x="0" y="0"/>
                </a:moveTo>
                <a:lnTo>
                  <a:pt x="8935940" y="0"/>
                </a:lnTo>
                <a:lnTo>
                  <a:pt x="8935940" y="5656591"/>
                </a:lnTo>
                <a:lnTo>
                  <a:pt x="0" y="565659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182843" tIns="91422" rIns="182843" bIns="91422" rtlCol="0" anchor="ctr">
            <a:no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DEA9B2-014E-D651-15A2-FD8DA44051D5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A74EA-BA43-F83D-9891-1A75B4C4CD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6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MAGE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5D9E4B7-93C8-08E0-9C44-F4F53BC78A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550" y="1598342"/>
            <a:ext cx="3494542" cy="4320059"/>
          </a:xfrm>
          <a:prstGeom prst="roundRect">
            <a:avLst>
              <a:gd name="adj" fmla="val 6468"/>
            </a:avLst>
          </a:prstGeom>
          <a:ln w="12700">
            <a:gradFill>
              <a:gsLst>
                <a:gs pos="0">
                  <a:schemeClr val="accent1"/>
                </a:gs>
                <a:gs pos="99000">
                  <a:schemeClr val="accent2"/>
                </a:gs>
              </a:gsLst>
              <a:lin ang="7800000" scaled="0"/>
            </a:gradFill>
          </a:ln>
        </p:spPr>
        <p:txBody>
          <a:bodyPr lIns="251999" tIns="396000" rIns="216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B41CC7-03DE-05A9-A4BA-5A73BB6E22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385371" y="1598342"/>
            <a:ext cx="7806629" cy="4320059"/>
          </a:xfrm>
          <a:custGeom>
            <a:avLst/>
            <a:gdLst>
              <a:gd name="connsiteX0" fmla="*/ 252378 w 7805613"/>
              <a:gd name="connsiteY0" fmla="*/ 0 h 4320059"/>
              <a:gd name="connsiteX1" fmla="*/ 7805613 w 7805613"/>
              <a:gd name="connsiteY1" fmla="*/ 0 h 4320059"/>
              <a:gd name="connsiteX2" fmla="*/ 7805613 w 7805613"/>
              <a:gd name="connsiteY2" fmla="*/ 4320059 h 4320059"/>
              <a:gd name="connsiteX3" fmla="*/ 252378 w 7805613"/>
              <a:gd name="connsiteY3" fmla="*/ 4320059 h 4320059"/>
              <a:gd name="connsiteX4" fmla="*/ 0 w 7805613"/>
              <a:gd name="connsiteY4" fmla="*/ 4067681 h 4320059"/>
              <a:gd name="connsiteX5" fmla="*/ 0 w 7805613"/>
              <a:gd name="connsiteY5" fmla="*/ 252378 h 4320059"/>
              <a:gd name="connsiteX6" fmla="*/ 252378 w 7805613"/>
              <a:gd name="connsiteY6" fmla="*/ 0 h 432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5613" h="4320059">
                <a:moveTo>
                  <a:pt x="252378" y="0"/>
                </a:moveTo>
                <a:lnTo>
                  <a:pt x="7805613" y="0"/>
                </a:lnTo>
                <a:lnTo>
                  <a:pt x="7805613" y="4320059"/>
                </a:lnTo>
                <a:lnTo>
                  <a:pt x="252378" y="4320059"/>
                </a:lnTo>
                <a:cubicBezTo>
                  <a:pt x="112993" y="4320059"/>
                  <a:pt x="0" y="4207066"/>
                  <a:pt x="0" y="4067681"/>
                </a:cubicBezTo>
                <a:lnTo>
                  <a:pt x="0" y="252378"/>
                </a:lnTo>
                <a:cubicBezTo>
                  <a:pt x="0" y="112993"/>
                  <a:pt x="112993" y="0"/>
                  <a:pt x="25237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noProof="0"/>
              <a:t>Picture 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404547C3-3BE2-E284-B6B2-BFD5B52577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1550" y="893598"/>
            <a:ext cx="9499248" cy="25200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D43BF11-B310-6921-C90B-69F86CD32E2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3137" y="378000"/>
            <a:ext cx="9500838" cy="319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6EB05-D39E-97A7-1C52-F401C6B688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7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PICTUR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70153022-02D7-4656-ADA1-45ADE6CF64D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1" y="0"/>
            <a:ext cx="12192000" cy="6858000"/>
          </a:xfrm>
          <a:solidFill>
            <a:schemeClr val="bg2"/>
          </a:solidFill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10" name="Layer">
            <a:extLst>
              <a:ext uri="{FF2B5EF4-FFF2-40B4-BE49-F238E27FC236}">
                <a16:creationId xmlns:a16="http://schemas.microsoft.com/office/drawing/2014/main" id="{3E5F77F1-04E2-45B8-85D2-AB28E66BD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-407" y="824"/>
            <a:ext cx="12192000" cy="6857176"/>
          </a:xfrm>
          <a:solidFill>
            <a:schemeClr val="tx1">
              <a:alpha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AAC49CD6-922E-A428-1274-15D4FC953197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 bwMode="gray">
          <a:xfrm>
            <a:off x="10716977" y="314947"/>
            <a:ext cx="1026134" cy="331179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 t="14785" b="14785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ADC5C09-EE3C-0C88-0279-B7D4BD0F1C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3133" y="692150"/>
            <a:ext cx="11231077" cy="5329238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r>
              <a:rPr lang="en-GB"/>
              <a:t>Quote slide</a:t>
            </a:r>
          </a:p>
        </p:txBody>
      </p:sp>
      <p:sp>
        <p:nvSpPr>
          <p:cNvPr id="4" name="Logo">
            <a:extLst>
              <a:ext uri="{FF2B5EF4-FFF2-40B4-BE49-F238E27FC236}">
                <a16:creationId xmlns:a16="http://schemas.microsoft.com/office/drawing/2014/main" id="{BAE53A0F-7D23-2CA2-3AA1-8F6DC1695753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 bwMode="gray">
          <a:xfrm>
            <a:off x="468692" y="6341490"/>
            <a:ext cx="1026134" cy="157249"/>
          </a:xfr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000" t="27000" r="18000" b="2600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A8150C14-8B61-7127-0787-A0056554D6B1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 bwMode="gray">
          <a:xfrm>
            <a:off x="9072157" y="6341489"/>
            <a:ext cx="2638768" cy="157249"/>
          </a:xfr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4000" t="25000" b="1100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1059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g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87CE118-6D34-F54F-C48D-1598ED767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0233" y="3973014"/>
            <a:ext cx="6907327" cy="914400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 b="1">
                <a:latin typeface="+mj-lt"/>
                <a:ea typeface="Verdana" panose="020B0604030504040204" pitchFamily="34" charset="0"/>
              </a:defRPr>
            </a:lvl1pPr>
            <a:lvl2pPr marL="9525" indent="0">
              <a:lnSpc>
                <a:spcPct val="80000"/>
              </a:lnSpc>
              <a:buFontTx/>
              <a:buNone/>
              <a:defRPr sz="2000">
                <a:latin typeface="+mj-lt"/>
                <a:ea typeface="Verdana" panose="020B0604030504040204" pitchFamily="34" charset="0"/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Title, Americas </a:t>
            </a:r>
            <a:r>
              <a:rPr lang="en-US" err="1"/>
              <a:t>etc</a:t>
            </a:r>
            <a:endParaRPr lang="en-US"/>
          </a:p>
        </p:txBody>
      </p:sp>
      <p:pic>
        <p:nvPicPr>
          <p:cNvPr id="8" name="Image 20">
            <a:extLst>
              <a:ext uri="{FF2B5EF4-FFF2-40B4-BE49-F238E27FC236}">
                <a16:creationId xmlns:a16="http://schemas.microsoft.com/office/drawing/2014/main" id="{DA30B6C4-9C39-0A86-3056-CE1B7099E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0" t="-20759" b="-5827"/>
          <a:stretch/>
        </p:blipFill>
        <p:spPr>
          <a:xfrm>
            <a:off x="11736000" y="6443999"/>
            <a:ext cx="360000" cy="288000"/>
          </a:xfrm>
          <a:prstGeom prst="rect">
            <a:avLst/>
          </a:prstGeom>
        </p:spPr>
      </p:pic>
      <p:sp>
        <p:nvSpPr>
          <p:cNvPr id="11" name="Graphic 5">
            <a:extLst>
              <a:ext uri="{FF2B5EF4-FFF2-40B4-BE49-F238E27FC236}">
                <a16:creationId xmlns:a16="http://schemas.microsoft.com/office/drawing/2014/main" id="{68001BD3-7077-49F2-A24C-4A33F5D56A97}"/>
              </a:ext>
            </a:extLst>
          </p:cNvPr>
          <p:cNvSpPr/>
          <p:nvPr/>
        </p:nvSpPr>
        <p:spPr>
          <a:xfrm rot="10800000">
            <a:off x="0" y="3237856"/>
            <a:ext cx="3403416" cy="3629890"/>
          </a:xfrm>
          <a:custGeom>
            <a:avLst/>
            <a:gdLst>
              <a:gd name="connsiteX0" fmla="*/ -1 w 3519634"/>
              <a:gd name="connsiteY0" fmla="*/ -139 h 3737662"/>
              <a:gd name="connsiteX1" fmla="*/ 3519634 w 3519634"/>
              <a:gd name="connsiteY1" fmla="*/ -139 h 3737662"/>
              <a:gd name="connsiteX2" fmla="*/ 3519634 w 3519634"/>
              <a:gd name="connsiteY2" fmla="*/ 3737524 h 3737662"/>
              <a:gd name="connsiteX3" fmla="*/ 1982382 w 3519634"/>
              <a:gd name="connsiteY3" fmla="*/ 3737524 h 3737662"/>
              <a:gd name="connsiteX4" fmla="*/ -1 w 3519634"/>
              <a:gd name="connsiteY4" fmla="*/ 1755139 h 373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9634" h="3737662">
                <a:moveTo>
                  <a:pt x="-1" y="-139"/>
                </a:moveTo>
                <a:lnTo>
                  <a:pt x="3519634" y="-139"/>
                </a:lnTo>
                <a:lnTo>
                  <a:pt x="3519634" y="3737524"/>
                </a:lnTo>
                <a:lnTo>
                  <a:pt x="1982382" y="3737524"/>
                </a:lnTo>
                <a:cubicBezTo>
                  <a:pt x="887540" y="3737524"/>
                  <a:pt x="-1" y="2849982"/>
                  <a:pt x="-1" y="1755139"/>
                </a:cubicBezTo>
                <a:close/>
              </a:path>
            </a:pathLst>
          </a:custGeom>
          <a:solidFill>
            <a:schemeClr val="bg2">
              <a:alpha val="91000"/>
            </a:schemeClr>
          </a:solidFill>
          <a:ln w="75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5">
            <a:extLst>
              <a:ext uri="{FF2B5EF4-FFF2-40B4-BE49-F238E27FC236}">
                <a16:creationId xmlns:a16="http://schemas.microsoft.com/office/drawing/2014/main" id="{EF0AFF71-F4D7-4662-613D-02C8B4FE0B81}"/>
              </a:ext>
            </a:extLst>
          </p:cNvPr>
          <p:cNvSpPr/>
          <p:nvPr/>
        </p:nvSpPr>
        <p:spPr>
          <a:xfrm rot="16200000">
            <a:off x="1830480" y="2017986"/>
            <a:ext cx="3409858" cy="3189770"/>
          </a:xfrm>
          <a:custGeom>
            <a:avLst/>
            <a:gdLst>
              <a:gd name="connsiteX0" fmla="*/ -1 w 3519634"/>
              <a:gd name="connsiteY0" fmla="*/ -139 h 3737662"/>
              <a:gd name="connsiteX1" fmla="*/ 3519634 w 3519634"/>
              <a:gd name="connsiteY1" fmla="*/ -139 h 3737662"/>
              <a:gd name="connsiteX2" fmla="*/ 3519634 w 3519634"/>
              <a:gd name="connsiteY2" fmla="*/ 3737524 h 3737662"/>
              <a:gd name="connsiteX3" fmla="*/ 1982382 w 3519634"/>
              <a:gd name="connsiteY3" fmla="*/ 3737524 h 3737662"/>
              <a:gd name="connsiteX4" fmla="*/ -1 w 3519634"/>
              <a:gd name="connsiteY4" fmla="*/ 1755139 h 373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9634" h="3737662">
                <a:moveTo>
                  <a:pt x="-1" y="-139"/>
                </a:moveTo>
                <a:lnTo>
                  <a:pt x="3519634" y="-139"/>
                </a:lnTo>
                <a:lnTo>
                  <a:pt x="3519634" y="3737524"/>
                </a:lnTo>
                <a:lnTo>
                  <a:pt x="1982382" y="3737524"/>
                </a:lnTo>
                <a:cubicBezTo>
                  <a:pt x="887540" y="3737524"/>
                  <a:pt x="-1" y="2849982"/>
                  <a:pt x="-1" y="1755139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7563" cap="flat">
            <a:gradFill>
              <a:gsLst>
                <a:gs pos="0">
                  <a:srgbClr val="0064FA"/>
                </a:gs>
                <a:gs pos="50000">
                  <a:schemeClr val="accent3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D2B8F3-7D17-5F97-B47A-15D814CEC4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4920" y="6333280"/>
            <a:ext cx="2806080" cy="32521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76D360-AAC4-4B64-6ABA-6BED1264A3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378" y="2698470"/>
            <a:ext cx="6787908" cy="914400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5400" b="0"/>
            </a:lvl1pPr>
          </a:lstStyle>
          <a:p>
            <a:pPr lvl="0"/>
            <a:r>
              <a:rPr lang="en-US"/>
              <a:t>Segway title here</a:t>
            </a:r>
          </a:p>
        </p:txBody>
      </p:sp>
    </p:spTree>
    <p:extLst>
      <p:ext uri="{BB962C8B-B14F-4D97-AF65-F5344CB8AC3E}">
        <p14:creationId xmlns:p14="http://schemas.microsoft.com/office/powerpoint/2010/main" val="467654527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9132D6-0004-C34B-A570-7AECE00271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5407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BDF32A-63E3-7AE6-E9F0-CFE1611DC5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175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ROUND PICTUR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1"/>
          <p:cNvSpPr>
            <a:spLocks noGrp="1"/>
          </p:cNvSpPr>
          <p:nvPr>
            <p:ph sz="half" idx="1" hasCustomPrompt="1"/>
          </p:nvPr>
        </p:nvSpPr>
        <p:spPr bwMode="gray">
          <a:xfrm>
            <a:off x="471549" y="4641495"/>
            <a:ext cx="3416845" cy="1122650"/>
          </a:xfr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GB" sz="1600" noProof="0" smtClean="0"/>
            </a:lvl1pPr>
            <a:lvl2pPr algn="ctr">
              <a:lnSpc>
                <a:spcPct val="100000"/>
              </a:lnSpc>
              <a:defRPr lang="en-GB" sz="1400" noProof="0" smtClean="0"/>
            </a:lvl2pPr>
            <a:lvl3pPr>
              <a:defRPr lang="en-GB" sz="1200" noProof="0" smtClean="0"/>
            </a:lvl3pPr>
            <a:lvl4pPr>
              <a:defRPr lang="en-GB" sz="1100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endParaRPr lang="en-GB" noProof="0"/>
          </a:p>
        </p:txBody>
      </p:sp>
      <p:sp>
        <p:nvSpPr>
          <p:cNvPr id="4" name="Content 2"/>
          <p:cNvSpPr>
            <a:spLocks noGrp="1"/>
          </p:cNvSpPr>
          <p:nvPr>
            <p:ph sz="half" idx="2" hasCustomPrompt="1"/>
          </p:nvPr>
        </p:nvSpPr>
        <p:spPr bwMode="gray">
          <a:xfrm>
            <a:off x="4387171" y="4641495"/>
            <a:ext cx="3416845" cy="1122650"/>
          </a:xfr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GB" sz="1600" noProof="0" smtClean="0"/>
            </a:lvl1pPr>
            <a:lvl2pPr marL="450000" indent="0" algn="ctr">
              <a:buNone/>
              <a:defRPr lang="en-GB" sz="1400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Content 3">
            <a:extLst>
              <a:ext uri="{FF2B5EF4-FFF2-40B4-BE49-F238E27FC236}">
                <a16:creationId xmlns:a16="http://schemas.microsoft.com/office/drawing/2014/main" id="{AAD81028-B729-4647-B089-0A9970D85684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8290115" y="4641495"/>
            <a:ext cx="3416845" cy="1122650"/>
          </a:xfr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GB" sz="1600" noProof="0" smtClean="0"/>
            </a:lvl1pPr>
            <a:lvl2pPr marL="450000" indent="0" algn="ctr">
              <a:buNone/>
              <a:defRPr lang="en-GB" sz="1400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9" name="Picture 1">
            <a:extLst>
              <a:ext uri="{FF2B5EF4-FFF2-40B4-BE49-F238E27FC236}">
                <a16:creationId xmlns:a16="http://schemas.microsoft.com/office/drawing/2014/main" id="{09D06B19-69E2-46A3-B966-D391DCEE851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71549" y="1655180"/>
            <a:ext cx="3416845" cy="2670276"/>
          </a:xfrm>
          <a:prstGeom prst="roundRect">
            <a:avLst>
              <a:gd name="adj" fmla="val 9070"/>
            </a:avLst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800000" scaled="0"/>
            </a:gra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6" name="Picture 1">
            <a:extLst>
              <a:ext uri="{FF2B5EF4-FFF2-40B4-BE49-F238E27FC236}">
                <a16:creationId xmlns:a16="http://schemas.microsoft.com/office/drawing/2014/main" id="{350E15F5-2589-2245-EDFA-48886B539CDF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 bwMode="gray">
          <a:xfrm>
            <a:off x="4383365" y="1655180"/>
            <a:ext cx="3416845" cy="2670276"/>
          </a:xfrm>
          <a:prstGeom prst="roundRect">
            <a:avLst>
              <a:gd name="adj" fmla="val 8745"/>
            </a:avLst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800000" scaled="0"/>
            </a:gra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DAE7DC81-668C-C921-8B71-5D6691EFDABE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 bwMode="gray">
          <a:xfrm>
            <a:off x="8294079" y="1655180"/>
            <a:ext cx="3416845" cy="2670276"/>
          </a:xfrm>
          <a:prstGeom prst="roundRect">
            <a:avLst>
              <a:gd name="adj" fmla="val 9397"/>
            </a:avLst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800000" scaled="0"/>
            </a:gra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83AA4E-9BC7-43FF-80FD-BA014F921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5604" y="974645"/>
            <a:ext cx="9779000" cy="348344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Enter your subtitle here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74933042-813A-C1AF-7AAF-DB681BD6AE4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52948" y="539570"/>
            <a:ext cx="9782276" cy="3026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CDE4B7-5836-7F54-FC13-C55CEFFB96CF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81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216">
          <p15:clr>
            <a:srgbClr val="FBAE40"/>
          </p15:clr>
        </p15:guide>
        <p15:guide id="4" pos="1304">
          <p15:clr>
            <a:srgbClr val="FBAE40"/>
          </p15:clr>
        </p15:guide>
        <p15:guide id="5" pos="1448">
          <p15:clr>
            <a:srgbClr val="FBAE40"/>
          </p15:clr>
        </p15:guide>
        <p15:guide id="6" pos="2536">
          <p15:clr>
            <a:srgbClr val="FBAE40"/>
          </p15:clr>
        </p15:guide>
        <p15:guide id="7" pos="2680">
          <p15:clr>
            <a:srgbClr val="FBAE40"/>
          </p15:clr>
        </p15:guide>
        <p15:guide id="8" pos="3768">
          <p15:clr>
            <a:srgbClr val="FBAE40"/>
          </p15:clr>
        </p15:guide>
        <p15:guide id="9" pos="3912">
          <p15:clr>
            <a:srgbClr val="FBAE40"/>
          </p15:clr>
        </p15:guide>
        <p15:guide id="10" pos="5000">
          <p15:clr>
            <a:srgbClr val="FBAE40"/>
          </p15:clr>
        </p15:guide>
        <p15:guide id="11" pos="5144">
          <p15:clr>
            <a:srgbClr val="FBAE40"/>
          </p15:clr>
        </p15:guide>
        <p15:guide id="12" pos="6232">
          <p15:clr>
            <a:srgbClr val="FBAE40"/>
          </p15:clr>
        </p15:guide>
        <p15:guide id="13" pos="6376">
          <p15:clr>
            <a:srgbClr val="FBAE40"/>
          </p15:clr>
        </p15:guide>
        <p15:guide id="14" pos="7464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4320">
          <p15:clr>
            <a:srgbClr val="FBAE40"/>
          </p15:clr>
        </p15:guide>
        <p15:guide id="17" orient="horz" pos="216">
          <p15:clr>
            <a:srgbClr val="FBAE40"/>
          </p15:clr>
        </p15:guide>
        <p15:guide id="18" orient="horz" pos="936">
          <p15:clr>
            <a:srgbClr val="FBAE40"/>
          </p15:clr>
        </p15:guide>
        <p15:guide id="19" orient="horz" pos="1008">
          <p15:clr>
            <a:srgbClr val="FBAE40"/>
          </p15:clr>
        </p15:guide>
        <p15:guide id="20" orient="horz" pos="1728">
          <p15:clr>
            <a:srgbClr val="FBAE40"/>
          </p15:clr>
        </p15:guide>
        <p15:guide id="21" orient="horz" pos="1800">
          <p15:clr>
            <a:srgbClr val="FBAE40"/>
          </p15:clr>
        </p15:guide>
        <p15:guide id="22" orient="horz" pos="2520">
          <p15:clr>
            <a:srgbClr val="FBAE40"/>
          </p15:clr>
        </p15:guide>
        <p15:guide id="23" orient="horz" pos="2592">
          <p15:clr>
            <a:srgbClr val="FBAE40"/>
          </p15:clr>
        </p15:guide>
        <p15:guide id="24" orient="horz" pos="3312">
          <p15:clr>
            <a:srgbClr val="FBAE40"/>
          </p15:clr>
        </p15:guide>
        <p15:guide id="25" orient="horz" pos="3384">
          <p15:clr>
            <a:srgbClr val="FBAE40"/>
          </p15:clr>
        </p15:guide>
        <p15:guide id="26" orient="horz" pos="410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ith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al map greyscale">
            <a:extLst>
              <a:ext uri="{FF2B5EF4-FFF2-40B4-BE49-F238E27FC236}">
                <a16:creationId xmlns:a16="http://schemas.microsoft.com/office/drawing/2014/main" id="{AC2BEA4A-CE54-0A7B-9B53-556071D31F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95349" y="-585216"/>
            <a:ext cx="12320016" cy="808329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9147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/Agenda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BC338-CD69-7324-04E0-A66B89326945}"/>
              </a:ext>
            </a:extLst>
          </p:cNvPr>
          <p:cNvSpPr txBox="1"/>
          <p:nvPr/>
        </p:nvSpPr>
        <p:spPr>
          <a:xfrm>
            <a:off x="9545782" y="6372001"/>
            <a:ext cx="2174079" cy="119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800" b="1">
                <a:solidFill>
                  <a:schemeClr val="tx1"/>
                </a:solidFill>
                <a:effectLst/>
                <a:latin typeface="+mn-lt"/>
              </a:rPr>
              <a:t>©Hitachi, Ltd. 2025. All rights reserved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BBC678B-7561-911A-B801-DAEC180FB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376" y="711641"/>
            <a:ext cx="5546724" cy="464230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tx1"/>
                </a:solidFill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061801-9BC4-1A8C-2523-C15CE91350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AD3B7543-DF1F-F195-D162-8D6D4BD9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95477"/>
            <a:ext cx="2692400" cy="457048"/>
          </a:xfrm>
        </p:spPr>
        <p:txBody>
          <a:bodyPr/>
          <a:lstStyle>
            <a:lvl1pPr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GB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009469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shot -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B1F8A72-DFBE-70F8-C0CB-1F9A6AA319F9}"/>
              </a:ext>
            </a:extLst>
          </p:cNvPr>
          <p:cNvSpPr/>
          <p:nvPr/>
        </p:nvSpPr>
        <p:spPr>
          <a:xfrm>
            <a:off x="7212864" y="2102534"/>
            <a:ext cx="2652933" cy="26529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79349" sx="102000" sy="1020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A265EB3-BA63-EF9B-5B70-6F767548B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0680" y="2271410"/>
            <a:ext cx="2313432" cy="231343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Image 20">
            <a:extLst>
              <a:ext uri="{FF2B5EF4-FFF2-40B4-BE49-F238E27FC236}">
                <a16:creationId xmlns:a16="http://schemas.microsoft.com/office/drawing/2014/main" id="{DA30B6C4-9C39-0A86-3056-CE1B7099E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0" t="-20759" b="-5827"/>
          <a:stretch/>
        </p:blipFill>
        <p:spPr>
          <a:xfrm>
            <a:off x="11736000" y="6443999"/>
            <a:ext cx="360000" cy="28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CD2B8F3-7D17-5F97-B47A-15D814CEC4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4920" y="6333280"/>
            <a:ext cx="2806080" cy="325214"/>
          </a:xfrm>
          <a:prstGeom prst="rect">
            <a:avLst/>
          </a:prstGeom>
        </p:spPr>
      </p:pic>
      <p:sp>
        <p:nvSpPr>
          <p:cNvPr id="3" name="Graphic 5">
            <a:extLst>
              <a:ext uri="{FF2B5EF4-FFF2-40B4-BE49-F238E27FC236}">
                <a16:creationId xmlns:a16="http://schemas.microsoft.com/office/drawing/2014/main" id="{631060BB-9947-60B4-CC05-61482C84CC73}"/>
              </a:ext>
            </a:extLst>
          </p:cNvPr>
          <p:cNvSpPr>
            <a:spLocks noChangeAspect="1"/>
          </p:cNvSpPr>
          <p:nvPr/>
        </p:nvSpPr>
        <p:spPr>
          <a:xfrm rot="16200000">
            <a:off x="31463" y="284923"/>
            <a:ext cx="2052733" cy="1920240"/>
          </a:xfrm>
          <a:custGeom>
            <a:avLst/>
            <a:gdLst>
              <a:gd name="connsiteX0" fmla="*/ -1 w 3519634"/>
              <a:gd name="connsiteY0" fmla="*/ -139 h 3737662"/>
              <a:gd name="connsiteX1" fmla="*/ 3519634 w 3519634"/>
              <a:gd name="connsiteY1" fmla="*/ -139 h 3737662"/>
              <a:gd name="connsiteX2" fmla="*/ 3519634 w 3519634"/>
              <a:gd name="connsiteY2" fmla="*/ 3737524 h 3737662"/>
              <a:gd name="connsiteX3" fmla="*/ 1982382 w 3519634"/>
              <a:gd name="connsiteY3" fmla="*/ 3737524 h 3737662"/>
              <a:gd name="connsiteX4" fmla="*/ -1 w 3519634"/>
              <a:gd name="connsiteY4" fmla="*/ 1755139 h 373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9634" h="3737662">
                <a:moveTo>
                  <a:pt x="-1" y="-139"/>
                </a:moveTo>
                <a:lnTo>
                  <a:pt x="3519634" y="-139"/>
                </a:lnTo>
                <a:lnTo>
                  <a:pt x="3519634" y="3737524"/>
                </a:lnTo>
                <a:lnTo>
                  <a:pt x="1982382" y="3737524"/>
                </a:lnTo>
                <a:cubicBezTo>
                  <a:pt x="887540" y="3737524"/>
                  <a:pt x="-1" y="2849982"/>
                  <a:pt x="-1" y="1755139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7563" cap="flat">
            <a:gradFill>
              <a:gsLst>
                <a:gs pos="0">
                  <a:schemeClr val="accent1"/>
                </a:gs>
                <a:gs pos="50000">
                  <a:schemeClr val="accent3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A83F37A-FBA1-DCA5-2637-B59FFE9A0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7214" y="2634196"/>
            <a:ext cx="6313465" cy="859370"/>
          </a:xfrm>
        </p:spPr>
        <p:txBody>
          <a:bodyPr/>
          <a:lstStyle>
            <a:lvl1pPr>
              <a:lnSpc>
                <a:spcPct val="70000"/>
              </a:lnSpc>
              <a:buNone/>
              <a:defRPr sz="4400" b="0" spc="-250" baseline="0">
                <a:latin typeface="+mj-lt"/>
              </a:defRPr>
            </a:lvl1pPr>
          </a:lstStyle>
          <a:p>
            <a:pPr lvl="0"/>
            <a:r>
              <a:rPr lang="en-US"/>
              <a:t>Department Update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452B4BE-C18F-149C-E887-FE518FA375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7727" y="3293412"/>
            <a:ext cx="5880100" cy="546238"/>
          </a:xfrm>
        </p:spPr>
        <p:txBody>
          <a:bodyPr/>
          <a:lstStyle>
            <a:lvl1pPr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Any additional information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EC7AB4-FE1D-CB16-DF88-8AEB5AF43A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7830" y="3929505"/>
            <a:ext cx="6302849" cy="914400"/>
          </a:xfrm>
        </p:spPr>
        <p:txBody>
          <a:bodyPr/>
          <a:lstStyle>
            <a:lvl1pPr>
              <a:buNone/>
              <a:defRPr sz="1400" spc="300"/>
            </a:lvl1pPr>
          </a:lstStyle>
          <a:p>
            <a:pPr lvl="0"/>
            <a:r>
              <a:rPr lang="en-US"/>
              <a:t>TITLE, DEPARTMENT ETC.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D46443-5551-A654-73A9-9E3B7AE2A04D}"/>
              </a:ext>
            </a:extLst>
          </p:cNvPr>
          <p:cNvGrpSpPr/>
          <p:nvPr/>
        </p:nvGrpSpPr>
        <p:grpSpPr>
          <a:xfrm>
            <a:off x="9657469" y="1605333"/>
            <a:ext cx="929219" cy="666077"/>
            <a:chOff x="5792082" y="1584714"/>
            <a:chExt cx="762036" cy="546238"/>
          </a:xfr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path path="circle">
              <a:fillToRect l="100000" t="100000"/>
            </a:path>
          </a:gra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CCEE74-3FDB-C880-3353-26E37CD2F3C6}"/>
                </a:ext>
              </a:extLst>
            </p:cNvPr>
            <p:cNvSpPr/>
            <p:nvPr/>
          </p:nvSpPr>
          <p:spPr>
            <a:xfrm>
              <a:off x="5792082" y="1584714"/>
              <a:ext cx="301121" cy="546238"/>
            </a:xfrm>
            <a:custGeom>
              <a:avLst/>
              <a:gdLst>
                <a:gd name="connsiteX0" fmla="*/ 244599 w 301121"/>
                <a:gd name="connsiteY0" fmla="*/ 4 h 546238"/>
                <a:gd name="connsiteX1" fmla="*/ 56480 w 301121"/>
                <a:gd name="connsiteY1" fmla="*/ 4 h 546238"/>
                <a:gd name="connsiteX2" fmla="*/ 0 w 301121"/>
                <a:gd name="connsiteY2" fmla="*/ 56484 h 546238"/>
                <a:gd name="connsiteX3" fmla="*/ 0 w 301121"/>
                <a:gd name="connsiteY3" fmla="*/ 244603 h 546238"/>
                <a:gd name="connsiteX4" fmla="*/ 56480 w 301121"/>
                <a:gd name="connsiteY4" fmla="*/ 301083 h 546238"/>
                <a:gd name="connsiteX5" fmla="*/ 142578 w 301121"/>
                <a:gd name="connsiteY5" fmla="*/ 301083 h 546238"/>
                <a:gd name="connsiteX6" fmla="*/ 134876 w 301121"/>
                <a:gd name="connsiteY6" fmla="*/ 511376 h 546238"/>
                <a:gd name="connsiteX7" fmla="*/ 150986 w 301121"/>
                <a:gd name="connsiteY7" fmla="*/ 543188 h 546238"/>
                <a:gd name="connsiteX8" fmla="*/ 164046 w 301121"/>
                <a:gd name="connsiteY8" fmla="*/ 546239 h 546238"/>
                <a:gd name="connsiteX9" fmla="*/ 185850 w 301121"/>
                <a:gd name="connsiteY9" fmla="*/ 536417 h 546238"/>
                <a:gd name="connsiteX10" fmla="*/ 301121 w 301121"/>
                <a:gd name="connsiteY10" fmla="*/ 291519 h 546238"/>
                <a:gd name="connsiteX11" fmla="*/ 301084 w 301121"/>
                <a:gd name="connsiteY11" fmla="*/ 56480 h 546238"/>
                <a:gd name="connsiteX12" fmla="*/ 244604 w 301121"/>
                <a:gd name="connsiteY12" fmla="*/ 0 h 546238"/>
                <a:gd name="connsiteX13" fmla="*/ 171748 w 301121"/>
                <a:gd name="connsiteY13" fmla="*/ 523765 h 546238"/>
                <a:gd name="connsiteX14" fmla="*/ 159469 w 301121"/>
                <a:gd name="connsiteY14" fmla="*/ 526146 h 546238"/>
                <a:gd name="connsiteX15" fmla="*/ 153739 w 301121"/>
                <a:gd name="connsiteY15" fmla="*/ 514798 h 546238"/>
                <a:gd name="connsiteX16" fmla="*/ 160139 w 301121"/>
                <a:gd name="connsiteY16" fmla="*/ 290589 h 546238"/>
                <a:gd name="connsiteX17" fmla="*/ 152995 w 301121"/>
                <a:gd name="connsiteY17" fmla="*/ 282292 h 546238"/>
                <a:gd name="connsiteX18" fmla="*/ 150243 w 301121"/>
                <a:gd name="connsiteY18" fmla="*/ 281994 h 546238"/>
                <a:gd name="connsiteX19" fmla="*/ 56704 w 301121"/>
                <a:gd name="connsiteY19" fmla="*/ 281994 h 546238"/>
                <a:gd name="connsiteX20" fmla="*/ 19051 w 301121"/>
                <a:gd name="connsiteY20" fmla="*/ 244601 h 546238"/>
                <a:gd name="connsiteX21" fmla="*/ 19051 w 301121"/>
                <a:gd name="connsiteY21" fmla="*/ 56482 h 546238"/>
                <a:gd name="connsiteX22" fmla="*/ 56481 w 301121"/>
                <a:gd name="connsiteY22" fmla="*/ 19052 h 546238"/>
                <a:gd name="connsiteX23" fmla="*/ 244600 w 301121"/>
                <a:gd name="connsiteY23" fmla="*/ 19052 h 546238"/>
                <a:gd name="connsiteX24" fmla="*/ 282030 w 301121"/>
                <a:gd name="connsiteY24" fmla="*/ 56482 h 546238"/>
                <a:gd name="connsiteX25" fmla="*/ 282030 w 301121"/>
                <a:gd name="connsiteY25" fmla="*/ 291255 h 546238"/>
                <a:gd name="connsiteX26" fmla="*/ 171750 w 301121"/>
                <a:gd name="connsiteY26" fmla="*/ 523760 h 5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1121" h="546238">
                  <a:moveTo>
                    <a:pt x="244599" y="4"/>
                  </a:moveTo>
                  <a:lnTo>
                    <a:pt x="56480" y="4"/>
                  </a:lnTo>
                  <a:cubicBezTo>
                    <a:pt x="25338" y="4"/>
                    <a:pt x="0" y="25342"/>
                    <a:pt x="0" y="56484"/>
                  </a:cubicBezTo>
                  <a:lnTo>
                    <a:pt x="0" y="244603"/>
                  </a:lnTo>
                  <a:cubicBezTo>
                    <a:pt x="0" y="275745"/>
                    <a:pt x="25338" y="301083"/>
                    <a:pt x="56480" y="301083"/>
                  </a:cubicBezTo>
                  <a:lnTo>
                    <a:pt x="142578" y="301083"/>
                  </a:lnTo>
                  <a:cubicBezTo>
                    <a:pt x="155154" y="372335"/>
                    <a:pt x="148978" y="434729"/>
                    <a:pt x="134876" y="511376"/>
                  </a:cubicBezTo>
                  <a:cubicBezTo>
                    <a:pt x="132495" y="524510"/>
                    <a:pt x="138969" y="537384"/>
                    <a:pt x="150986" y="543188"/>
                  </a:cubicBezTo>
                  <a:cubicBezTo>
                    <a:pt x="155191" y="545271"/>
                    <a:pt x="159656" y="546239"/>
                    <a:pt x="164046" y="546239"/>
                  </a:cubicBezTo>
                  <a:cubicBezTo>
                    <a:pt x="172158" y="546239"/>
                    <a:pt x="180045" y="542815"/>
                    <a:pt x="185850" y="536417"/>
                  </a:cubicBezTo>
                  <a:cubicBezTo>
                    <a:pt x="263576" y="449464"/>
                    <a:pt x="298064" y="376311"/>
                    <a:pt x="301121" y="291519"/>
                  </a:cubicBezTo>
                  <a:lnTo>
                    <a:pt x="301084" y="56480"/>
                  </a:lnTo>
                  <a:cubicBezTo>
                    <a:pt x="301196" y="25338"/>
                    <a:pt x="275858" y="0"/>
                    <a:pt x="244604" y="0"/>
                  </a:cubicBezTo>
                  <a:close/>
                  <a:moveTo>
                    <a:pt x="171748" y="523765"/>
                  </a:moveTo>
                  <a:cubicBezTo>
                    <a:pt x="166874" y="529197"/>
                    <a:pt x="161070" y="526890"/>
                    <a:pt x="159469" y="526146"/>
                  </a:cubicBezTo>
                  <a:cubicBezTo>
                    <a:pt x="156046" y="524434"/>
                    <a:pt x="152698" y="520639"/>
                    <a:pt x="153739" y="514798"/>
                  </a:cubicBezTo>
                  <a:cubicBezTo>
                    <a:pt x="168585" y="433538"/>
                    <a:pt x="174873" y="367646"/>
                    <a:pt x="160139" y="290589"/>
                  </a:cubicBezTo>
                  <a:cubicBezTo>
                    <a:pt x="159768" y="286570"/>
                    <a:pt x="156791" y="283259"/>
                    <a:pt x="152995" y="282292"/>
                  </a:cubicBezTo>
                  <a:cubicBezTo>
                    <a:pt x="152140" y="282106"/>
                    <a:pt x="151172" y="281919"/>
                    <a:pt x="150243" y="281994"/>
                  </a:cubicBezTo>
                  <a:lnTo>
                    <a:pt x="56704" y="281994"/>
                  </a:lnTo>
                  <a:cubicBezTo>
                    <a:pt x="35905" y="282143"/>
                    <a:pt x="19051" y="265288"/>
                    <a:pt x="19051" y="244601"/>
                  </a:cubicBezTo>
                  <a:lnTo>
                    <a:pt x="19051" y="56482"/>
                  </a:lnTo>
                  <a:cubicBezTo>
                    <a:pt x="19051" y="35795"/>
                    <a:pt x="35905" y="19052"/>
                    <a:pt x="56481" y="19052"/>
                  </a:cubicBezTo>
                  <a:lnTo>
                    <a:pt x="244600" y="19052"/>
                  </a:lnTo>
                  <a:cubicBezTo>
                    <a:pt x="265287" y="19052"/>
                    <a:pt x="282030" y="35832"/>
                    <a:pt x="282030" y="56482"/>
                  </a:cubicBezTo>
                  <a:lnTo>
                    <a:pt x="282030" y="291255"/>
                  </a:lnTo>
                  <a:cubicBezTo>
                    <a:pt x="279277" y="370915"/>
                    <a:pt x="246237" y="440530"/>
                    <a:pt x="171750" y="5237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2215E6-4381-6D6F-7905-965FE7456EAE}"/>
                </a:ext>
              </a:extLst>
            </p:cNvPr>
            <p:cNvSpPr/>
            <p:nvPr/>
          </p:nvSpPr>
          <p:spPr>
            <a:xfrm>
              <a:off x="6252997" y="1584714"/>
              <a:ext cx="301121" cy="546238"/>
            </a:xfrm>
            <a:custGeom>
              <a:avLst/>
              <a:gdLst>
                <a:gd name="connsiteX0" fmla="*/ 244599 w 301121"/>
                <a:gd name="connsiteY0" fmla="*/ 4 h 546238"/>
                <a:gd name="connsiteX1" fmla="*/ 56480 w 301121"/>
                <a:gd name="connsiteY1" fmla="*/ 4 h 546238"/>
                <a:gd name="connsiteX2" fmla="*/ 0 w 301121"/>
                <a:gd name="connsiteY2" fmla="*/ 56484 h 546238"/>
                <a:gd name="connsiteX3" fmla="*/ 0 w 301121"/>
                <a:gd name="connsiteY3" fmla="*/ 244603 h 546238"/>
                <a:gd name="connsiteX4" fmla="*/ 56480 w 301121"/>
                <a:gd name="connsiteY4" fmla="*/ 301083 h 546238"/>
                <a:gd name="connsiteX5" fmla="*/ 142578 w 301121"/>
                <a:gd name="connsiteY5" fmla="*/ 301083 h 546238"/>
                <a:gd name="connsiteX6" fmla="*/ 134876 w 301121"/>
                <a:gd name="connsiteY6" fmla="*/ 511376 h 546238"/>
                <a:gd name="connsiteX7" fmla="*/ 150986 w 301121"/>
                <a:gd name="connsiteY7" fmla="*/ 543188 h 546238"/>
                <a:gd name="connsiteX8" fmla="*/ 164046 w 301121"/>
                <a:gd name="connsiteY8" fmla="*/ 546239 h 546238"/>
                <a:gd name="connsiteX9" fmla="*/ 185850 w 301121"/>
                <a:gd name="connsiteY9" fmla="*/ 536417 h 546238"/>
                <a:gd name="connsiteX10" fmla="*/ 301121 w 301121"/>
                <a:gd name="connsiteY10" fmla="*/ 291519 h 546238"/>
                <a:gd name="connsiteX11" fmla="*/ 301084 w 301121"/>
                <a:gd name="connsiteY11" fmla="*/ 56480 h 546238"/>
                <a:gd name="connsiteX12" fmla="*/ 244604 w 301121"/>
                <a:gd name="connsiteY12" fmla="*/ 0 h 546238"/>
                <a:gd name="connsiteX13" fmla="*/ 171636 w 301121"/>
                <a:gd name="connsiteY13" fmla="*/ 523765 h 546238"/>
                <a:gd name="connsiteX14" fmla="*/ 159357 w 301121"/>
                <a:gd name="connsiteY14" fmla="*/ 526146 h 546238"/>
                <a:gd name="connsiteX15" fmla="*/ 153627 w 301121"/>
                <a:gd name="connsiteY15" fmla="*/ 514798 h 546238"/>
                <a:gd name="connsiteX16" fmla="*/ 160027 w 301121"/>
                <a:gd name="connsiteY16" fmla="*/ 290589 h 546238"/>
                <a:gd name="connsiteX17" fmla="*/ 152883 w 301121"/>
                <a:gd name="connsiteY17" fmla="*/ 282292 h 546238"/>
                <a:gd name="connsiteX18" fmla="*/ 150130 w 301121"/>
                <a:gd name="connsiteY18" fmla="*/ 281994 h 546238"/>
                <a:gd name="connsiteX19" fmla="*/ 56592 w 301121"/>
                <a:gd name="connsiteY19" fmla="*/ 281994 h 546238"/>
                <a:gd name="connsiteX20" fmla="*/ 19161 w 301121"/>
                <a:gd name="connsiteY20" fmla="*/ 244564 h 546238"/>
                <a:gd name="connsiteX21" fmla="*/ 19124 w 301121"/>
                <a:gd name="connsiteY21" fmla="*/ 56483 h 546238"/>
                <a:gd name="connsiteX22" fmla="*/ 56555 w 301121"/>
                <a:gd name="connsiteY22" fmla="*/ 19053 h 546238"/>
                <a:gd name="connsiteX23" fmla="*/ 244673 w 301121"/>
                <a:gd name="connsiteY23" fmla="*/ 19053 h 546238"/>
                <a:gd name="connsiteX24" fmla="*/ 282104 w 301121"/>
                <a:gd name="connsiteY24" fmla="*/ 56483 h 546238"/>
                <a:gd name="connsiteX25" fmla="*/ 282104 w 301121"/>
                <a:gd name="connsiteY25" fmla="*/ 291255 h 546238"/>
                <a:gd name="connsiteX26" fmla="*/ 171633 w 301121"/>
                <a:gd name="connsiteY26" fmla="*/ 523761 h 5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1121" h="546238">
                  <a:moveTo>
                    <a:pt x="244599" y="4"/>
                  </a:moveTo>
                  <a:lnTo>
                    <a:pt x="56480" y="4"/>
                  </a:lnTo>
                  <a:cubicBezTo>
                    <a:pt x="25338" y="4"/>
                    <a:pt x="0" y="25342"/>
                    <a:pt x="0" y="56484"/>
                  </a:cubicBezTo>
                  <a:lnTo>
                    <a:pt x="0" y="244603"/>
                  </a:lnTo>
                  <a:cubicBezTo>
                    <a:pt x="0" y="275745"/>
                    <a:pt x="25338" y="301083"/>
                    <a:pt x="56480" y="301083"/>
                  </a:cubicBezTo>
                  <a:lnTo>
                    <a:pt x="142578" y="301083"/>
                  </a:lnTo>
                  <a:cubicBezTo>
                    <a:pt x="155042" y="372335"/>
                    <a:pt x="148978" y="434729"/>
                    <a:pt x="134876" y="511376"/>
                  </a:cubicBezTo>
                  <a:cubicBezTo>
                    <a:pt x="132495" y="524510"/>
                    <a:pt x="138969" y="537384"/>
                    <a:pt x="150986" y="543188"/>
                  </a:cubicBezTo>
                  <a:cubicBezTo>
                    <a:pt x="155191" y="545271"/>
                    <a:pt x="159656" y="546239"/>
                    <a:pt x="164046" y="546239"/>
                  </a:cubicBezTo>
                  <a:cubicBezTo>
                    <a:pt x="172158" y="546239"/>
                    <a:pt x="180045" y="542815"/>
                    <a:pt x="185850" y="536417"/>
                  </a:cubicBezTo>
                  <a:cubicBezTo>
                    <a:pt x="263576" y="449464"/>
                    <a:pt x="298064" y="376311"/>
                    <a:pt x="301121" y="291519"/>
                  </a:cubicBezTo>
                  <a:lnTo>
                    <a:pt x="301084" y="56480"/>
                  </a:lnTo>
                  <a:cubicBezTo>
                    <a:pt x="301084" y="25338"/>
                    <a:pt x="275746" y="0"/>
                    <a:pt x="244604" y="0"/>
                  </a:cubicBezTo>
                  <a:close/>
                  <a:moveTo>
                    <a:pt x="171636" y="523765"/>
                  </a:moveTo>
                  <a:cubicBezTo>
                    <a:pt x="166762" y="529197"/>
                    <a:pt x="160957" y="526890"/>
                    <a:pt x="159357" y="526146"/>
                  </a:cubicBezTo>
                  <a:cubicBezTo>
                    <a:pt x="155934" y="524434"/>
                    <a:pt x="152586" y="520639"/>
                    <a:pt x="153627" y="514798"/>
                  </a:cubicBezTo>
                  <a:cubicBezTo>
                    <a:pt x="168472" y="433538"/>
                    <a:pt x="174761" y="367646"/>
                    <a:pt x="160027" y="290589"/>
                  </a:cubicBezTo>
                  <a:cubicBezTo>
                    <a:pt x="159655" y="286570"/>
                    <a:pt x="156679" y="283259"/>
                    <a:pt x="152883" y="282292"/>
                  </a:cubicBezTo>
                  <a:cubicBezTo>
                    <a:pt x="152028" y="282106"/>
                    <a:pt x="151060" y="281919"/>
                    <a:pt x="150130" y="281994"/>
                  </a:cubicBezTo>
                  <a:lnTo>
                    <a:pt x="56592" y="281994"/>
                  </a:lnTo>
                  <a:cubicBezTo>
                    <a:pt x="35904" y="281994"/>
                    <a:pt x="19161" y="265214"/>
                    <a:pt x="19161" y="244564"/>
                  </a:cubicBezTo>
                  <a:lnTo>
                    <a:pt x="19124" y="56483"/>
                  </a:lnTo>
                  <a:cubicBezTo>
                    <a:pt x="19124" y="35796"/>
                    <a:pt x="35979" y="19053"/>
                    <a:pt x="56555" y="19053"/>
                  </a:cubicBezTo>
                  <a:lnTo>
                    <a:pt x="244673" y="19053"/>
                  </a:lnTo>
                  <a:cubicBezTo>
                    <a:pt x="265361" y="19053"/>
                    <a:pt x="282104" y="35833"/>
                    <a:pt x="282104" y="56483"/>
                  </a:cubicBezTo>
                  <a:lnTo>
                    <a:pt x="282104" y="291255"/>
                  </a:lnTo>
                  <a:cubicBezTo>
                    <a:pt x="279164" y="370916"/>
                    <a:pt x="246125" y="440531"/>
                    <a:pt x="171633" y="5237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247106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2848-C4A7-4CC3-976C-304931B4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3818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live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1D6773-32B6-691D-0D50-35061A9F6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8144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A6C674-C8AE-20D9-A724-1E0A654F1695}"/>
              </a:ext>
            </a:extLst>
          </p:cNvPr>
          <p:cNvSpPr/>
          <p:nvPr/>
        </p:nvSpPr>
        <p:spPr>
          <a:xfrm>
            <a:off x="0" y="2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1D475-7F12-7BC4-9F4C-C2DC9CA4E8A2}"/>
              </a:ext>
            </a:extLst>
          </p:cNvPr>
          <p:cNvSpPr>
            <a:spLocks/>
          </p:cNvSpPr>
          <p:nvPr/>
        </p:nvSpPr>
        <p:spPr>
          <a:xfrm>
            <a:off x="473073" y="2122733"/>
            <a:ext cx="8391527" cy="40925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A9DB24-3450-82D2-613F-4A50E090632B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CCA3A-0A17-E03C-0CD6-57FECB16D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339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y backgrou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1EC20E7D-9D89-5D4E-AB81-5A40A5ED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27B591-E3C3-1262-2377-31BF05F4E8D1}"/>
              </a:ext>
            </a:extLst>
          </p:cNvPr>
          <p:cNvSpPr/>
          <p:nvPr userDrawn="1"/>
        </p:nvSpPr>
        <p:spPr>
          <a:xfrm>
            <a:off x="0" y="0"/>
            <a:ext cx="12192001" cy="6873379"/>
          </a:xfrm>
          <a:prstGeom prst="rect">
            <a:avLst/>
          </a:prstGeom>
          <a:gradFill>
            <a:gsLst>
              <a:gs pos="12000">
                <a:srgbClr val="002060">
                  <a:alpha val="1000"/>
                </a:srgbClr>
              </a:gs>
              <a:gs pos="85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A6C674-C8AE-20D9-A724-1E0A654F1695}"/>
              </a:ext>
            </a:extLst>
          </p:cNvPr>
          <p:cNvSpPr/>
          <p:nvPr/>
        </p:nvSpPr>
        <p:spPr>
          <a:xfrm>
            <a:off x="0" y="2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A9DB24-3450-82D2-613F-4A50E090632B}"/>
              </a:ext>
            </a:extLst>
          </p:cNvPr>
          <p:cNvSpPr/>
          <p:nvPr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CCA3A-0A17-E03C-0CD6-57FECB16D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091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07DC9417-F701-17FB-AC19-95675DC21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5C998A-3117-6726-5AED-34933BD2504F}"/>
              </a:ext>
            </a:extLst>
          </p:cNvPr>
          <p:cNvSpPr/>
          <p:nvPr userDrawn="1"/>
        </p:nvSpPr>
        <p:spPr>
          <a:xfrm>
            <a:off x="-2" y="0"/>
            <a:ext cx="12192001" cy="6873379"/>
          </a:xfrm>
          <a:prstGeom prst="rect">
            <a:avLst/>
          </a:prstGeom>
          <a:gradFill>
            <a:gsLst>
              <a:gs pos="0">
                <a:srgbClr val="002060">
                  <a:alpha val="20000"/>
                </a:srgbClr>
              </a:gs>
              <a:gs pos="77000">
                <a:schemeClr val="tx2">
                  <a:alpha val="9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F697812-06C3-FDC7-695B-224C821D4995}"/>
              </a:ext>
            </a:extLst>
          </p:cNvPr>
          <p:cNvSpPr/>
          <p:nvPr userDrawn="1"/>
        </p:nvSpPr>
        <p:spPr>
          <a:xfrm>
            <a:off x="9325948" y="6118274"/>
            <a:ext cx="2866052" cy="763172"/>
          </a:xfrm>
          <a:custGeom>
            <a:avLst/>
            <a:gdLst>
              <a:gd name="connsiteX0" fmla="*/ 381586 w 2866052"/>
              <a:gd name="connsiteY0" fmla="*/ 0 h 763172"/>
              <a:gd name="connsiteX1" fmla="*/ 1949565 w 2866052"/>
              <a:gd name="connsiteY1" fmla="*/ 0 h 763172"/>
              <a:gd name="connsiteX2" fmla="*/ 2863965 w 2866052"/>
              <a:gd name="connsiteY2" fmla="*/ 0 h 763172"/>
              <a:gd name="connsiteX3" fmla="*/ 2866052 w 2866052"/>
              <a:gd name="connsiteY3" fmla="*/ 0 h 763172"/>
              <a:gd name="connsiteX4" fmla="*/ 2866052 w 2866052"/>
              <a:gd name="connsiteY4" fmla="*/ 381586 h 763172"/>
              <a:gd name="connsiteX5" fmla="*/ 2863965 w 2866052"/>
              <a:gd name="connsiteY5" fmla="*/ 391923 h 763172"/>
              <a:gd name="connsiteX6" fmla="*/ 2863965 w 2866052"/>
              <a:gd name="connsiteY6" fmla="*/ 763172 h 763172"/>
              <a:gd name="connsiteX7" fmla="*/ 2484466 w 2866052"/>
              <a:gd name="connsiteY7" fmla="*/ 763172 h 763172"/>
              <a:gd name="connsiteX8" fmla="*/ 1949565 w 2866052"/>
              <a:gd name="connsiteY8" fmla="*/ 763172 h 763172"/>
              <a:gd name="connsiteX9" fmla="*/ 0 w 2866052"/>
              <a:gd name="connsiteY9" fmla="*/ 763172 h 763172"/>
              <a:gd name="connsiteX10" fmla="*/ 0 w 2866052"/>
              <a:gd name="connsiteY10" fmla="*/ 381586 h 763172"/>
              <a:gd name="connsiteX11" fmla="*/ 381586 w 2866052"/>
              <a:gd name="connsiteY11" fmla="*/ 0 h 76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6052" h="763172">
                <a:moveTo>
                  <a:pt x="381586" y="0"/>
                </a:moveTo>
                <a:lnTo>
                  <a:pt x="1949565" y="0"/>
                </a:lnTo>
                <a:lnTo>
                  <a:pt x="2863965" y="0"/>
                </a:lnTo>
                <a:lnTo>
                  <a:pt x="2866052" y="0"/>
                </a:lnTo>
                <a:lnTo>
                  <a:pt x="2866052" y="381586"/>
                </a:lnTo>
                <a:lnTo>
                  <a:pt x="2863965" y="391923"/>
                </a:lnTo>
                <a:lnTo>
                  <a:pt x="2863965" y="763172"/>
                </a:lnTo>
                <a:lnTo>
                  <a:pt x="2484466" y="763172"/>
                </a:lnTo>
                <a:lnTo>
                  <a:pt x="1949565" y="763172"/>
                </a:lnTo>
                <a:lnTo>
                  <a:pt x="0" y="763172"/>
                </a:lnTo>
                <a:lnTo>
                  <a:pt x="0" y="381586"/>
                </a:lnTo>
                <a:cubicBezTo>
                  <a:pt x="0" y="170842"/>
                  <a:pt x="170842" y="0"/>
                  <a:pt x="3815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C4EAA0-5961-C686-D9F0-79D1A3C76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606" y="6430036"/>
            <a:ext cx="1956816" cy="2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22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79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A2859-6C9C-E5B0-A3D4-701F3F29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698500"/>
            <a:ext cx="7445375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6F459-A3F6-C3D9-5334-6DC2CAF0A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520825"/>
            <a:ext cx="11249025" cy="4638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3E64D-C0FA-D86C-8A69-4BC530F55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0425" y="6336000"/>
            <a:ext cx="1971675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751577C-1031-4603-B5B8-B4A3E3E77EC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94A7-1278-5685-B031-C22FE5792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999" y="6336000"/>
            <a:ext cx="8841925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548AB-2006-AC9E-3250-04C844CB0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3075" y="6336000"/>
            <a:ext cx="432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fld id="{0B2E623A-3445-41CD-BD45-88A1D3A42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4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6" r:id="rId93"/>
    <p:sldLayoutId id="2147483754" r:id="rId94"/>
    <p:sldLayoutId id="2147483755" r:id="rId9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10000"/>
        </a:lnSpc>
        <a:spcBef>
          <a:spcPts val="60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Hitachi Sans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2">
          <p15:clr>
            <a:srgbClr val="F26B43"/>
          </p15:clr>
        </p15:guide>
        <p15:guide id="2" pos="296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1298">
          <p15:clr>
            <a:srgbClr val="F26B43"/>
          </p15:clr>
        </p15:guide>
        <p15:guide id="5" orient="horz" pos="726">
          <p15:clr>
            <a:srgbClr val="F26B43"/>
          </p15:clr>
        </p15:guide>
        <p15:guide id="6" pos="796">
          <p15:clr>
            <a:srgbClr val="F26B43"/>
          </p15:clr>
        </p15:guide>
        <p15:guide id="7" pos="896">
          <p15:clr>
            <a:srgbClr val="F26B43"/>
          </p15:clr>
        </p15:guide>
        <p15:guide id="8" pos="1396">
          <p15:clr>
            <a:srgbClr val="F26B43"/>
          </p15:clr>
        </p15:guide>
        <p15:guide id="9" pos="1496">
          <p15:clr>
            <a:srgbClr val="F26B43"/>
          </p15:clr>
        </p15:guide>
        <p15:guide id="10" pos="1994">
          <p15:clr>
            <a:srgbClr val="F26B43"/>
          </p15:clr>
        </p15:guide>
        <p15:guide id="11" pos="2094">
          <p15:clr>
            <a:srgbClr val="F26B43"/>
          </p15:clr>
        </p15:guide>
        <p15:guide id="12" pos="2592">
          <p15:clr>
            <a:srgbClr val="F26B43"/>
          </p15:clr>
        </p15:guide>
        <p15:guide id="13" pos="2692">
          <p15:clr>
            <a:srgbClr val="F26B43"/>
          </p15:clr>
        </p15:guide>
        <p15:guide id="14" pos="3190">
          <p15:clr>
            <a:srgbClr val="F26B43"/>
          </p15:clr>
        </p15:guide>
        <p15:guide id="15" pos="3290">
          <p15:clr>
            <a:srgbClr val="F26B43"/>
          </p15:clr>
        </p15:guide>
        <p15:guide id="16" pos="3790">
          <p15:clr>
            <a:srgbClr val="F26B43"/>
          </p15:clr>
        </p15:guide>
        <p15:guide id="17" pos="3890">
          <p15:clr>
            <a:srgbClr val="F26B43"/>
          </p15:clr>
        </p15:guide>
        <p15:guide id="18" pos="4388">
          <p15:clr>
            <a:srgbClr val="F26B43"/>
          </p15:clr>
        </p15:guide>
        <p15:guide id="19" pos="4488">
          <p15:clr>
            <a:srgbClr val="F26B43"/>
          </p15:clr>
        </p15:guide>
        <p15:guide id="20" pos="4986">
          <p15:clr>
            <a:srgbClr val="F26B43"/>
          </p15:clr>
        </p15:guide>
        <p15:guide id="21" pos="5086">
          <p15:clr>
            <a:srgbClr val="F26B43"/>
          </p15:clr>
        </p15:guide>
        <p15:guide id="22" pos="5584">
          <p15:clr>
            <a:srgbClr val="F26B43"/>
          </p15:clr>
        </p15:guide>
        <p15:guide id="23" pos="5684">
          <p15:clr>
            <a:srgbClr val="F26B43"/>
          </p15:clr>
        </p15:guide>
        <p15:guide id="24" pos="6182">
          <p15:clr>
            <a:srgbClr val="F26B43"/>
          </p15:clr>
        </p15:guide>
        <p15:guide id="25" pos="6282">
          <p15:clr>
            <a:srgbClr val="F26B43"/>
          </p15:clr>
        </p15:guide>
        <p15:guide id="26" pos="6780">
          <p15:clr>
            <a:srgbClr val="F26B43"/>
          </p15:clr>
        </p15:guide>
        <p15:guide id="27" pos="6880">
          <p15:clr>
            <a:srgbClr val="F26B43"/>
          </p15:clr>
        </p15:guide>
        <p15:guide id="28" orient="horz" pos="1586">
          <p15:clr>
            <a:srgbClr val="F26B43"/>
          </p15:clr>
        </p15:guide>
        <p15:guide id="29" orient="horz" pos="1872">
          <p15:clr>
            <a:srgbClr val="F26B43"/>
          </p15:clr>
        </p15:guide>
        <p15:guide id="30" orient="horz" pos="2158">
          <p15:clr>
            <a:srgbClr val="F26B43"/>
          </p15:clr>
        </p15:guide>
        <p15:guide id="31" orient="horz" pos="2446">
          <p15:clr>
            <a:srgbClr val="F26B43"/>
          </p15:clr>
        </p15:guide>
        <p15:guide id="32" orient="horz" pos="2732">
          <p15:clr>
            <a:srgbClr val="F26B43"/>
          </p15:clr>
        </p15:guide>
        <p15:guide id="33" orient="horz" pos="3018">
          <p15:clr>
            <a:srgbClr val="F26B43"/>
          </p15:clr>
        </p15:guide>
        <p15:guide id="34" orient="horz" pos="3306">
          <p15:clr>
            <a:srgbClr val="F26B43"/>
          </p15:clr>
        </p15:guide>
        <p15:guide id="35" orient="horz" pos="3592">
          <p15:clr>
            <a:srgbClr val="F26B43"/>
          </p15:clr>
        </p15:guide>
        <p15:guide id="36" orient="horz" pos="3880">
          <p15:clr>
            <a:srgbClr val="F26B43"/>
          </p15:clr>
        </p15:guide>
        <p15:guide id="37" orient="horz" pos="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8E0C02-D552-15CF-C0FA-7F6EA004DD6E}"/>
              </a:ext>
            </a:extLst>
          </p:cNvPr>
          <p:cNvGrpSpPr>
            <a:grpSpLocks noChangeAspect="1"/>
          </p:cNvGrpSpPr>
          <p:nvPr/>
        </p:nvGrpSpPr>
        <p:grpSpPr>
          <a:xfrm>
            <a:off x="904613" y="3453402"/>
            <a:ext cx="8845561" cy="2136566"/>
            <a:chOff x="12037292" y="5075803"/>
            <a:chExt cx="21710671" cy="52440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23F7D9-672E-BE52-391E-B195D0D259B3}"/>
                </a:ext>
              </a:extLst>
            </p:cNvPr>
            <p:cNvSpPr txBox="1"/>
            <p:nvPr userDrawn="1"/>
          </p:nvSpPr>
          <p:spPr>
            <a:xfrm>
              <a:off x="12037292" y="5075803"/>
              <a:ext cx="21710671" cy="168834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lnSpc>
                  <a:spcPts val="9400"/>
                </a:lnSpc>
                <a:defRPr sz="8000" b="1" spc="-290">
                  <a:solidFill>
                    <a:schemeClr val="tx2"/>
                  </a:solidFill>
                  <a:latin typeface="Raleway" panose="020B0503030101060003" pitchFamily="34" charset="77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4800" spc="-200">
                  <a:solidFill>
                    <a:schemeClr val="tx1"/>
                  </a:solidFill>
                  <a:latin typeface="+mj-lt"/>
                  <a:cs typeface="Poppins" panose="00000500000000000000" pitchFamily="2" charset="0"/>
                </a:rPr>
                <a:t>Hitachi Solutions Americas</a:t>
              </a:r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D2C0AE47-87AF-7F16-A807-B51086D7D5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199810" y="6616311"/>
              <a:ext cx="5229275" cy="65915"/>
            </a:xfrm>
            <a:custGeom>
              <a:avLst/>
              <a:gdLst>
                <a:gd name="T0" fmla="*/ 4173 w 4199"/>
                <a:gd name="T1" fmla="*/ 50 h 51"/>
                <a:gd name="T2" fmla="*/ 24 w 4199"/>
                <a:gd name="T3" fmla="*/ 50 h 51"/>
                <a:gd name="T4" fmla="*/ 24 w 4199"/>
                <a:gd name="T5" fmla="*/ 50 h 51"/>
                <a:gd name="T6" fmla="*/ 0 w 4199"/>
                <a:gd name="T7" fmla="*/ 25 h 51"/>
                <a:gd name="T8" fmla="*/ 0 w 4199"/>
                <a:gd name="T9" fmla="*/ 25 h 51"/>
                <a:gd name="T10" fmla="*/ 0 w 4199"/>
                <a:gd name="T11" fmla="*/ 25 h 51"/>
                <a:gd name="T12" fmla="*/ 24 w 4199"/>
                <a:gd name="T13" fmla="*/ 0 h 51"/>
                <a:gd name="T14" fmla="*/ 4173 w 4199"/>
                <a:gd name="T15" fmla="*/ 0 h 51"/>
                <a:gd name="T16" fmla="*/ 4173 w 4199"/>
                <a:gd name="T17" fmla="*/ 0 h 51"/>
                <a:gd name="T18" fmla="*/ 4198 w 4199"/>
                <a:gd name="T19" fmla="*/ 25 h 51"/>
                <a:gd name="T20" fmla="*/ 4198 w 4199"/>
                <a:gd name="T21" fmla="*/ 25 h 51"/>
                <a:gd name="T22" fmla="*/ 4198 w 4199"/>
                <a:gd name="T23" fmla="*/ 25 h 51"/>
                <a:gd name="T24" fmla="*/ 4173 w 4199"/>
                <a:gd name="T25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99" h="51">
                  <a:moveTo>
                    <a:pt x="4173" y="50"/>
                  </a:moveTo>
                  <a:lnTo>
                    <a:pt x="24" y="50"/>
                  </a:lnTo>
                  <a:lnTo>
                    <a:pt x="24" y="50"/>
                  </a:lnTo>
                  <a:cubicBezTo>
                    <a:pt x="10" y="50"/>
                    <a:pt x="0" y="38"/>
                    <a:pt x="0" y="25"/>
                  </a:cubicBezTo>
                  <a:lnTo>
                    <a:pt x="0" y="25"/>
                  </a:lnTo>
                  <a:lnTo>
                    <a:pt x="0" y="25"/>
                  </a:lnTo>
                  <a:cubicBezTo>
                    <a:pt x="0" y="11"/>
                    <a:pt x="10" y="0"/>
                    <a:pt x="24" y="0"/>
                  </a:cubicBezTo>
                  <a:lnTo>
                    <a:pt x="4173" y="0"/>
                  </a:lnTo>
                  <a:lnTo>
                    <a:pt x="4173" y="0"/>
                  </a:lnTo>
                  <a:cubicBezTo>
                    <a:pt x="4187" y="0"/>
                    <a:pt x="4198" y="11"/>
                    <a:pt x="4198" y="25"/>
                  </a:cubicBezTo>
                  <a:lnTo>
                    <a:pt x="4198" y="25"/>
                  </a:lnTo>
                  <a:lnTo>
                    <a:pt x="4198" y="25"/>
                  </a:lnTo>
                  <a:cubicBezTo>
                    <a:pt x="4198" y="38"/>
                    <a:pt x="4187" y="50"/>
                    <a:pt x="4173" y="50"/>
                  </a:cubicBezTo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00">
                <a:latin typeface="Poppins" pitchFamily="2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C2688D-25C6-B48E-EE81-FC6163C9CE77}"/>
                </a:ext>
              </a:extLst>
            </p:cNvPr>
            <p:cNvSpPr txBox="1"/>
            <p:nvPr userDrawn="1"/>
          </p:nvSpPr>
          <p:spPr>
            <a:xfrm>
              <a:off x="18179316" y="9677725"/>
              <a:ext cx="4890413" cy="64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en-US" sz="1100" spc="-20">
                <a:latin typeface="+mj-lt"/>
                <a:cs typeface="Poppins" panose="000005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3669CF-49E5-E880-6CA5-FBB91F451761}"/>
              </a:ext>
            </a:extLst>
          </p:cNvPr>
          <p:cNvSpPr txBox="1"/>
          <p:nvPr/>
        </p:nvSpPr>
        <p:spPr>
          <a:xfrm>
            <a:off x="904613" y="4329772"/>
            <a:ext cx="696938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-133">
                <a:latin typeface="+mj-lt"/>
                <a:cs typeface="Poppins"/>
              </a:rPr>
              <a:t>Where </a:t>
            </a:r>
            <a:r>
              <a:rPr lang="en-US" sz="2800" b="1" spc="-133">
                <a:latin typeface="+mj-lt"/>
                <a:cs typeface="Poppins"/>
              </a:rPr>
              <a:t>AI </a:t>
            </a:r>
            <a:r>
              <a:rPr lang="en-US" sz="2800" spc="-133">
                <a:latin typeface="+mj-lt"/>
                <a:cs typeface="Poppins"/>
              </a:rPr>
              <a:t>meets </a:t>
            </a:r>
            <a:r>
              <a:rPr lang="en-US" sz="2800" b="1" spc="-133">
                <a:latin typeface="+mj-lt"/>
                <a:cs typeface="Poppins"/>
              </a:rPr>
              <a:t>Industry</a:t>
            </a:r>
            <a:r>
              <a:rPr lang="en-US" sz="2800" spc="-133">
                <a:latin typeface="+mj-lt"/>
                <a:cs typeface="Poppins"/>
              </a:rPr>
              <a:t>.</a:t>
            </a:r>
          </a:p>
          <a:p>
            <a:r>
              <a:rPr lang="en-US" sz="2800" spc="-133">
                <a:latin typeface="+mj-lt"/>
                <a:cs typeface="Poppins"/>
              </a:rPr>
              <a:t>Where </a:t>
            </a:r>
            <a:r>
              <a:rPr lang="en-US" sz="2800" b="1" spc="-133">
                <a:latin typeface="+mj-lt"/>
                <a:cs typeface="Poppins"/>
              </a:rPr>
              <a:t>Strategy</a:t>
            </a:r>
            <a:r>
              <a:rPr lang="en-US" sz="2800" spc="-133">
                <a:latin typeface="+mj-lt"/>
                <a:cs typeface="Poppins"/>
              </a:rPr>
              <a:t> meets </a:t>
            </a:r>
            <a:r>
              <a:rPr lang="en-US" sz="2800" b="1" spc="-133">
                <a:latin typeface="+mj-lt"/>
                <a:cs typeface="Poppins"/>
              </a:rPr>
              <a:t>Execution</a:t>
            </a:r>
            <a:r>
              <a:rPr lang="en-US" sz="2800" spc="-133">
                <a:latin typeface="+mj-lt"/>
                <a:cs typeface="Poppi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197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Isosceles Triangle 459">
            <a:extLst>
              <a:ext uri="{FF2B5EF4-FFF2-40B4-BE49-F238E27FC236}">
                <a16:creationId xmlns:a16="http://schemas.microsoft.com/office/drawing/2014/main" id="{0BC8177B-C747-42AB-2140-F294FA129CB3}"/>
              </a:ext>
            </a:extLst>
          </p:cNvPr>
          <p:cNvSpPr/>
          <p:nvPr/>
        </p:nvSpPr>
        <p:spPr>
          <a:xfrm>
            <a:off x="4665171" y="3196434"/>
            <a:ext cx="607981" cy="40011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E3F3DB71-1899-7892-5672-903B2DB54185}"/>
              </a:ext>
            </a:extLst>
          </p:cNvPr>
          <p:cNvSpPr txBox="1"/>
          <p:nvPr/>
        </p:nvSpPr>
        <p:spPr>
          <a:xfrm>
            <a:off x="568521" y="3191378"/>
            <a:ext cx="440552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000" b="1" spc="-15">
                <a:solidFill>
                  <a:schemeClr val="bg1"/>
                </a:solidFill>
                <a:latin typeface="Aptos Display"/>
                <a:cs typeface="Poppins"/>
              </a:rPr>
              <a:t>Data First, AI Second. Results Always.</a:t>
            </a: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3A7AE07F-6D9B-FB4F-5088-B8589F17230C}"/>
              </a:ext>
            </a:extLst>
          </p:cNvPr>
          <p:cNvGrpSpPr>
            <a:grpSpLocks noChangeAspect="1"/>
          </p:cNvGrpSpPr>
          <p:nvPr/>
        </p:nvGrpSpPr>
        <p:grpSpPr>
          <a:xfrm>
            <a:off x="1389771" y="990298"/>
            <a:ext cx="9466930" cy="2276537"/>
            <a:chOff x="1044253" y="982283"/>
            <a:chExt cx="10392459" cy="2499102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E98C881-85C5-0343-B367-41C545AFC784}"/>
                </a:ext>
              </a:extLst>
            </p:cNvPr>
            <p:cNvSpPr/>
            <p:nvPr/>
          </p:nvSpPr>
          <p:spPr>
            <a:xfrm>
              <a:off x="4368712" y="1139097"/>
              <a:ext cx="3453958" cy="2342288"/>
            </a:xfrm>
            <a:prstGeom prst="roundRect">
              <a:avLst>
                <a:gd name="adj" fmla="val 7171"/>
              </a:avLst>
            </a:prstGeom>
            <a:solidFill>
              <a:schemeClr val="bg2">
                <a:alpha val="15015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none" sz="8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C87DBB6E-2778-454D-83DF-4408CDA04466}"/>
                </a:ext>
              </a:extLst>
            </p:cNvPr>
            <p:cNvSpPr/>
            <p:nvPr/>
          </p:nvSpPr>
          <p:spPr>
            <a:xfrm>
              <a:off x="7982754" y="1139097"/>
              <a:ext cx="3453958" cy="2342288"/>
            </a:xfrm>
            <a:prstGeom prst="roundRect">
              <a:avLst>
                <a:gd name="adj" fmla="val 8194"/>
              </a:avLst>
            </a:prstGeom>
            <a:solidFill>
              <a:schemeClr val="bg2">
                <a:alpha val="5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none" sz="8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5E815F22-9E7B-E449-A948-51EF94DE1783}"/>
                </a:ext>
              </a:extLst>
            </p:cNvPr>
            <p:cNvSpPr txBox="1"/>
            <p:nvPr/>
          </p:nvSpPr>
          <p:spPr>
            <a:xfrm>
              <a:off x="1044253" y="2251823"/>
              <a:ext cx="2990851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b="1" spc="-15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OVER 18 YEARS	</a:t>
              </a:r>
            </a:p>
          </p:txBody>
        </p:sp>
        <p:sp>
          <p:nvSpPr>
            <p:cNvPr id="560" name="TextBox 559">
              <a:extLst>
                <a:ext uri="{FF2B5EF4-FFF2-40B4-BE49-F238E27FC236}">
                  <a16:creationId xmlns:a16="http://schemas.microsoft.com/office/drawing/2014/main" id="{585F8013-5BF5-A543-9AC5-99A8ED0FB4C8}"/>
                </a:ext>
              </a:extLst>
            </p:cNvPr>
            <p:cNvSpPr txBox="1"/>
            <p:nvPr/>
          </p:nvSpPr>
          <p:spPr>
            <a:xfrm>
              <a:off x="1049509" y="2609659"/>
              <a:ext cx="2990852" cy="3317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100" spc="-15">
                  <a:latin typeface="+mj-lt"/>
                  <a:cs typeface="Poppins"/>
                </a:rPr>
                <a:t>Consistently recognized for innovation</a:t>
              </a:r>
              <a:endParaRPr lang="en-US"/>
            </a:p>
          </p:txBody>
        </p: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1BC9642F-AB2F-094F-BF95-FEC6FD2B5238}"/>
                </a:ext>
              </a:extLst>
            </p:cNvPr>
            <p:cNvSpPr txBox="1"/>
            <p:nvPr/>
          </p:nvSpPr>
          <p:spPr>
            <a:xfrm>
              <a:off x="4663157" y="2255621"/>
              <a:ext cx="2990851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b="1" spc="-15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COMMITTED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E9F2DAD5-25B3-B847-8309-4A25F577851D}"/>
                </a:ext>
              </a:extLst>
            </p:cNvPr>
            <p:cNvSpPr txBox="1"/>
            <p:nvPr/>
          </p:nvSpPr>
          <p:spPr>
            <a:xfrm>
              <a:off x="4663156" y="2609659"/>
              <a:ext cx="2987991" cy="58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100" spc="-15">
                  <a:latin typeface="+mj-lt"/>
                  <a:cs typeface="Poppins" panose="00000500000000000000" pitchFamily="2" charset="0"/>
                </a:rPr>
                <a:t>100% committed to the Microsoft ecosystem</a:t>
              </a:r>
            </a:p>
          </p:txBody>
        </p:sp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3635A765-230A-0D49-9B9A-EDBB91F3B784}"/>
                </a:ext>
              </a:extLst>
            </p:cNvPr>
            <p:cNvSpPr txBox="1"/>
            <p:nvPr/>
          </p:nvSpPr>
          <p:spPr>
            <a:xfrm>
              <a:off x="8271549" y="2251823"/>
              <a:ext cx="2990851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spAutoFit/>
            </a:bodyPr>
            <a:lstStyle/>
            <a:p>
              <a:r>
                <a:rPr lang="en-US" sz="1400" b="1" spc="-15">
                  <a:solidFill>
                    <a:schemeClr val="tx2"/>
                  </a:solidFill>
                  <a:latin typeface="+mj-lt"/>
                  <a:cs typeface="Poppins"/>
                </a:rPr>
                <a:t>BREADTH AND DEPTH</a:t>
              </a: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927C2D4F-677D-3546-A1B5-8F111A17CAFA}"/>
                </a:ext>
              </a:extLst>
            </p:cNvPr>
            <p:cNvSpPr txBox="1"/>
            <p:nvPr/>
          </p:nvSpPr>
          <p:spPr>
            <a:xfrm>
              <a:off x="8276804" y="2609659"/>
              <a:ext cx="2990852" cy="5831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100" spc="-15">
                  <a:latin typeface="+mj-lt"/>
                  <a:cs typeface="Poppins"/>
                </a:rPr>
                <a:t>Exclusive partnership status with Microsoft</a:t>
              </a:r>
              <a:endParaRPr lang="en-US" sz="1100" spc="-15">
                <a:latin typeface="+mj-lt"/>
                <a:cs typeface="Poppins" panose="00000500000000000000" pitchFamily="2" charset="0"/>
              </a:endParaRPr>
            </a:p>
          </p:txBody>
        </p:sp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0A9018C8-8845-1A43-898E-B673FAE0FC24}"/>
                </a:ext>
              </a:extLst>
            </p:cNvPr>
            <p:cNvSpPr txBox="1"/>
            <p:nvPr/>
          </p:nvSpPr>
          <p:spPr>
            <a:xfrm>
              <a:off x="1047367" y="988017"/>
              <a:ext cx="2992994" cy="12192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lnSpc>
                  <a:spcPts val="9400"/>
                </a:lnSpc>
                <a:defRPr sz="8000" b="1" spc="-290">
                  <a:solidFill>
                    <a:schemeClr val="tx2"/>
                  </a:solidFill>
                  <a:latin typeface="Raleway" panose="020B0503030101060003" pitchFamily="34" charset="77"/>
                </a:defRPr>
              </a:lvl1pPr>
            </a:lstStyle>
            <a:p>
              <a:pPr algn="l"/>
              <a:r>
                <a:rPr lang="en-US" sz="3600">
                  <a:solidFill>
                    <a:schemeClr val="accent5"/>
                  </a:solidFill>
                  <a:latin typeface="+mj-lt"/>
                  <a:cs typeface="Poppins" panose="00000500000000000000" pitchFamily="2" charset="0"/>
                </a:rPr>
                <a:t>59</a:t>
              </a:r>
              <a:r>
                <a:rPr lang="en-US" sz="3600" b="0">
                  <a:solidFill>
                    <a:schemeClr val="accent5"/>
                  </a:solidFill>
                  <a:latin typeface="+mj-lt"/>
                  <a:cs typeface="Poppins" panose="00000500000000000000" pitchFamily="2" charset="0"/>
                </a:rPr>
                <a:t>X</a:t>
              </a:r>
            </a:p>
          </p:txBody>
        </p:sp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C647EE03-026E-1540-AE6D-C437F89332EA}"/>
                </a:ext>
              </a:extLst>
            </p:cNvPr>
            <p:cNvSpPr txBox="1"/>
            <p:nvPr/>
          </p:nvSpPr>
          <p:spPr>
            <a:xfrm>
              <a:off x="4660296" y="982283"/>
              <a:ext cx="2990851" cy="12192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lnSpc>
                  <a:spcPts val="9400"/>
                </a:lnSpc>
                <a:defRPr sz="8000" b="1" spc="-290">
                  <a:solidFill>
                    <a:schemeClr val="tx2"/>
                  </a:solidFill>
                  <a:latin typeface="Raleway" panose="020B0503030101060003" pitchFamily="34" charset="77"/>
                </a:defRPr>
              </a:lvl1pPr>
            </a:lstStyle>
            <a:p>
              <a:pPr algn="l"/>
              <a:r>
                <a:rPr lang="en-US" sz="3600" b="0">
                  <a:solidFill>
                    <a:schemeClr val="accent2"/>
                  </a:solidFill>
                  <a:latin typeface="+mj-lt"/>
                  <a:cs typeface="Poppins" panose="00000500000000000000" pitchFamily="2" charset="0"/>
                </a:rPr>
                <a:t>100%</a:t>
              </a: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8AD810AD-554A-974F-8F0C-7E9E843C2561}"/>
                </a:ext>
              </a:extLst>
            </p:cNvPr>
            <p:cNvSpPr txBox="1"/>
            <p:nvPr/>
          </p:nvSpPr>
          <p:spPr>
            <a:xfrm>
              <a:off x="8276805" y="988016"/>
              <a:ext cx="2990852" cy="12192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spAutoFit/>
            </a:bodyPr>
            <a:lstStyle>
              <a:defPPr>
                <a:defRPr lang="en-US"/>
              </a:defPPr>
              <a:lvl1pPr algn="ctr">
                <a:lnSpc>
                  <a:spcPts val="9400"/>
                </a:lnSpc>
                <a:defRPr sz="8000" b="1" spc="-290">
                  <a:solidFill>
                    <a:schemeClr val="tx2"/>
                  </a:solidFill>
                  <a:latin typeface="Raleway" panose="020B0503030101060003" pitchFamily="34" charset="77"/>
                </a:defRPr>
              </a:lvl1pPr>
            </a:lstStyle>
            <a:p>
              <a:pPr algn="l"/>
              <a:r>
                <a:rPr lang="en-US" sz="3600">
                  <a:solidFill>
                    <a:schemeClr val="accent3"/>
                  </a:solidFill>
                  <a:latin typeface="+mj-lt"/>
                  <a:cs typeface="Poppins"/>
                </a:rPr>
                <a:t>GSI </a:t>
              </a:r>
              <a:r>
                <a:rPr lang="en-US" sz="3600" b="0">
                  <a:solidFill>
                    <a:schemeClr val="accent3"/>
                  </a:solidFill>
                  <a:latin typeface="+mj-lt"/>
                  <a:cs typeface="Poppins"/>
                </a:rPr>
                <a:t>Status</a:t>
              </a:r>
              <a:endParaRPr lang="en-US" sz="3600" b="0">
                <a:solidFill>
                  <a:schemeClr val="accent3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EED9C25-F35D-D1F7-69C3-75AE311A8850}"/>
              </a:ext>
            </a:extLst>
          </p:cNvPr>
          <p:cNvGrpSpPr>
            <a:grpSpLocks noChangeAspect="1"/>
          </p:cNvGrpSpPr>
          <p:nvPr/>
        </p:nvGrpSpPr>
        <p:grpSpPr>
          <a:xfrm>
            <a:off x="-207271" y="3500565"/>
            <a:ext cx="12435839" cy="2103120"/>
            <a:chOff x="1575" y="4025321"/>
            <a:chExt cx="12976528" cy="219456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B1A459-9E9C-EE49-0ACA-9F6C000B79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75" y="4025321"/>
              <a:ext cx="12976528" cy="2194560"/>
              <a:chOff x="1574" y="4025321"/>
              <a:chExt cx="14524308" cy="2456316"/>
            </a:xfrm>
          </p:grpSpPr>
          <p:sp>
            <p:nvSpPr>
              <p:cNvPr id="2" name="Rounded Rectangle 73">
                <a:extLst>
                  <a:ext uri="{FF2B5EF4-FFF2-40B4-BE49-F238E27FC236}">
                    <a16:creationId xmlns:a16="http://schemas.microsoft.com/office/drawing/2014/main" id="{42C85F91-7AF3-FBF4-5D18-7D9D907437AC}"/>
                  </a:ext>
                </a:extLst>
              </p:cNvPr>
              <p:cNvSpPr/>
              <p:nvPr/>
            </p:nvSpPr>
            <p:spPr>
              <a:xfrm>
                <a:off x="753386" y="4661519"/>
                <a:ext cx="2521976" cy="1820118"/>
              </a:xfrm>
              <a:prstGeom prst="roundRect">
                <a:avLst/>
              </a:prstGeom>
              <a:noFill/>
              <a:ln w="9525" cap="flat">
                <a:solidFill>
                  <a:schemeClr val="bg2"/>
                </a:solidFill>
                <a:prstDash val="solid"/>
                <a:round/>
              </a:ln>
            </p:spPr>
            <p:txBody>
              <a:bodyPr vert="horz" wrap="none" lIns="900" tIns="900" rIns="900" bIns="9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" name="Rounded Rectangle 74">
                <a:extLst>
                  <a:ext uri="{FF2B5EF4-FFF2-40B4-BE49-F238E27FC236}">
                    <a16:creationId xmlns:a16="http://schemas.microsoft.com/office/drawing/2014/main" id="{1059B9CD-6481-C49B-66EA-4C7127935D98}"/>
                  </a:ext>
                </a:extLst>
              </p:cNvPr>
              <p:cNvSpPr/>
              <p:nvPr/>
            </p:nvSpPr>
            <p:spPr>
              <a:xfrm>
                <a:off x="3474055" y="4661519"/>
                <a:ext cx="2521976" cy="1820118"/>
              </a:xfrm>
              <a:prstGeom prst="roundRect">
                <a:avLst/>
              </a:prstGeom>
              <a:noFill/>
              <a:ln w="9525" cap="flat">
                <a:solidFill>
                  <a:schemeClr val="bg2"/>
                </a:solidFill>
                <a:prstDash val="solid"/>
                <a:round/>
              </a:ln>
            </p:spPr>
            <p:txBody>
              <a:bodyPr vert="horz" wrap="none" lIns="900" tIns="900" rIns="900" bIns="9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" name="Rounded Rectangle 75">
                <a:extLst>
                  <a:ext uri="{FF2B5EF4-FFF2-40B4-BE49-F238E27FC236}">
                    <a16:creationId xmlns:a16="http://schemas.microsoft.com/office/drawing/2014/main" id="{82355F7D-54B9-D3DD-37BA-A1A4D156B71E}"/>
                  </a:ext>
                </a:extLst>
              </p:cNvPr>
              <p:cNvSpPr/>
              <p:nvPr/>
            </p:nvSpPr>
            <p:spPr>
              <a:xfrm>
                <a:off x="6194102" y="4661519"/>
                <a:ext cx="2521353" cy="1820118"/>
              </a:xfrm>
              <a:prstGeom prst="roundRect">
                <a:avLst/>
              </a:prstGeom>
              <a:noFill/>
              <a:ln w="9525" cap="flat">
                <a:solidFill>
                  <a:schemeClr val="bg2"/>
                </a:solidFill>
                <a:prstDash val="solid"/>
                <a:round/>
              </a:ln>
            </p:spPr>
            <p:txBody>
              <a:bodyPr vert="horz" wrap="none" lIns="900" tIns="900" rIns="900" bIns="9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" name="Rounded Rectangle 76">
                <a:extLst>
                  <a:ext uri="{FF2B5EF4-FFF2-40B4-BE49-F238E27FC236}">
                    <a16:creationId xmlns:a16="http://schemas.microsoft.com/office/drawing/2014/main" id="{4FEE6AA8-F030-6F8A-9DD5-6FEB2CA7EE7A}"/>
                  </a:ext>
                </a:extLst>
              </p:cNvPr>
              <p:cNvSpPr/>
              <p:nvPr/>
            </p:nvSpPr>
            <p:spPr>
              <a:xfrm>
                <a:off x="8914148" y="4661519"/>
                <a:ext cx="2521976" cy="1820118"/>
              </a:xfrm>
              <a:prstGeom prst="roundRect">
                <a:avLst/>
              </a:prstGeom>
              <a:noFill/>
              <a:ln w="9525" cap="flat">
                <a:solidFill>
                  <a:schemeClr val="bg2"/>
                </a:solidFill>
                <a:prstDash val="solid"/>
                <a:round/>
              </a:ln>
            </p:spPr>
            <p:txBody>
              <a:bodyPr vert="horz" wrap="none" lIns="900" tIns="900" rIns="900" bIns="9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" name="Freeform 322">
                <a:extLst>
                  <a:ext uri="{FF2B5EF4-FFF2-40B4-BE49-F238E27FC236}">
                    <a16:creationId xmlns:a16="http://schemas.microsoft.com/office/drawing/2014/main" id="{A1766B8A-863E-73F0-6002-8CAB2FA4A8D4}"/>
                  </a:ext>
                </a:extLst>
              </p:cNvPr>
              <p:cNvSpPr/>
              <p:nvPr/>
            </p:nvSpPr>
            <p:spPr>
              <a:xfrm>
                <a:off x="1801043" y="4447170"/>
                <a:ext cx="427285" cy="428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7" h="688">
                    <a:moveTo>
                      <a:pt x="687" y="344"/>
                    </a:moveTo>
                    <a:cubicBezTo>
                      <a:pt x="687" y="534"/>
                      <a:pt x="533" y="688"/>
                      <a:pt x="343" y="688"/>
                    </a:cubicBezTo>
                    <a:cubicBezTo>
                      <a:pt x="153" y="688"/>
                      <a:pt x="0" y="534"/>
                      <a:pt x="0" y="344"/>
                    </a:cubicBezTo>
                    <a:cubicBezTo>
                      <a:pt x="0" y="154"/>
                      <a:pt x="153" y="0"/>
                      <a:pt x="343" y="0"/>
                    </a:cubicBezTo>
                    <a:cubicBezTo>
                      <a:pt x="533" y="0"/>
                      <a:pt x="687" y="154"/>
                      <a:pt x="687" y="344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" name="Straight Connector 6">
                <a:extLst>
                  <a:ext uri="{FF2B5EF4-FFF2-40B4-BE49-F238E27FC236}">
                    <a16:creationId xmlns:a16="http://schemas.microsoft.com/office/drawing/2014/main" id="{C48DE1A8-E35A-4274-F0BB-A32C6DB41342}"/>
                  </a:ext>
                </a:extLst>
              </p:cNvPr>
              <p:cNvSpPr/>
              <p:nvPr/>
            </p:nvSpPr>
            <p:spPr>
              <a:xfrm>
                <a:off x="1574" y="4125642"/>
                <a:ext cx="14524308" cy="0"/>
              </a:xfrm>
              <a:prstGeom prst="line">
                <a:avLst/>
              </a:prstGeom>
              <a:noFill/>
              <a:ln w="38100" cap="flat">
                <a:solidFill>
                  <a:schemeClr val="accent3"/>
                </a:solidFill>
                <a:prstDash val="solid"/>
                <a:round/>
              </a:ln>
            </p:spPr>
            <p:txBody>
              <a:bodyPr vert="horz" wrap="none" lIns="2700" tIns="2700" rIns="2700" bIns="27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" name="Freeform 325">
                <a:extLst>
                  <a:ext uri="{FF2B5EF4-FFF2-40B4-BE49-F238E27FC236}">
                    <a16:creationId xmlns:a16="http://schemas.microsoft.com/office/drawing/2014/main" id="{9DAB020D-C57A-75BD-DD42-6167D31AF006}"/>
                  </a:ext>
                </a:extLst>
              </p:cNvPr>
              <p:cNvSpPr/>
              <p:nvPr/>
            </p:nvSpPr>
            <p:spPr>
              <a:xfrm>
                <a:off x="1915027" y="4025321"/>
                <a:ext cx="199317" cy="1993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321">
                    <a:moveTo>
                      <a:pt x="321" y="161"/>
                    </a:moveTo>
                    <a:cubicBezTo>
                      <a:pt x="321" y="250"/>
                      <a:pt x="249" y="321"/>
                      <a:pt x="160" y="321"/>
                    </a:cubicBezTo>
                    <a:cubicBezTo>
                      <a:pt x="71" y="321"/>
                      <a:pt x="0" y="250"/>
                      <a:pt x="0" y="161"/>
                    </a:cubicBezTo>
                    <a:cubicBezTo>
                      <a:pt x="0" y="72"/>
                      <a:pt x="71" y="0"/>
                      <a:pt x="160" y="0"/>
                    </a:cubicBezTo>
                    <a:cubicBezTo>
                      <a:pt x="249" y="0"/>
                      <a:pt x="321" y="72"/>
                      <a:pt x="321" y="16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" name="Straight Connector 8">
                <a:extLst>
                  <a:ext uri="{FF2B5EF4-FFF2-40B4-BE49-F238E27FC236}">
                    <a16:creationId xmlns:a16="http://schemas.microsoft.com/office/drawing/2014/main" id="{AC98C63F-E3EB-295C-8FDB-28E00C834EDE}"/>
                  </a:ext>
                </a:extLst>
              </p:cNvPr>
              <p:cNvSpPr/>
              <p:nvPr/>
            </p:nvSpPr>
            <p:spPr>
              <a:xfrm>
                <a:off x="2014685" y="4225339"/>
                <a:ext cx="0" cy="221831"/>
              </a:xfrm>
              <a:prstGeom prst="line">
                <a:avLst/>
              </a:prstGeom>
              <a:noFill/>
              <a:ln w="25400" cap="flat">
                <a:solidFill>
                  <a:schemeClr val="accent3"/>
                </a:solidFill>
                <a:prstDash val="solid"/>
                <a:round/>
              </a:ln>
            </p:spPr>
            <p:txBody>
              <a:bodyPr vert="horz" wrap="none" lIns="1800" tIns="1800" rIns="1800" bIns="18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" name="Freeform 398">
                <a:extLst>
                  <a:ext uri="{FF2B5EF4-FFF2-40B4-BE49-F238E27FC236}">
                    <a16:creationId xmlns:a16="http://schemas.microsoft.com/office/drawing/2014/main" id="{226E4892-7EC6-97BA-B580-665E18E9F2C8}"/>
                  </a:ext>
                </a:extLst>
              </p:cNvPr>
              <p:cNvSpPr/>
              <p:nvPr/>
            </p:nvSpPr>
            <p:spPr>
              <a:xfrm>
                <a:off x="4521090" y="4447170"/>
                <a:ext cx="427909" cy="428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8" h="688">
                    <a:moveTo>
                      <a:pt x="688" y="344"/>
                    </a:moveTo>
                    <a:cubicBezTo>
                      <a:pt x="688" y="534"/>
                      <a:pt x="534" y="688"/>
                      <a:pt x="344" y="688"/>
                    </a:cubicBezTo>
                    <a:cubicBezTo>
                      <a:pt x="154" y="688"/>
                      <a:pt x="0" y="534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ubicBezTo>
                      <a:pt x="534" y="0"/>
                      <a:pt x="688" y="154"/>
                      <a:pt x="688" y="344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" name="Freeform 400">
                <a:extLst>
                  <a:ext uri="{FF2B5EF4-FFF2-40B4-BE49-F238E27FC236}">
                    <a16:creationId xmlns:a16="http://schemas.microsoft.com/office/drawing/2014/main" id="{BE25485B-5D44-22F7-200F-BFBD9C26B74A}"/>
                  </a:ext>
                </a:extLst>
              </p:cNvPr>
              <p:cNvSpPr/>
              <p:nvPr/>
            </p:nvSpPr>
            <p:spPr>
              <a:xfrm>
                <a:off x="4635074" y="4025321"/>
                <a:ext cx="199940" cy="1993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2" h="321">
                    <a:moveTo>
                      <a:pt x="322" y="161"/>
                    </a:moveTo>
                    <a:cubicBezTo>
                      <a:pt x="322" y="250"/>
                      <a:pt x="250" y="321"/>
                      <a:pt x="161" y="321"/>
                    </a:cubicBezTo>
                    <a:cubicBezTo>
                      <a:pt x="72" y="321"/>
                      <a:pt x="0" y="250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250" y="0"/>
                      <a:pt x="322" y="72"/>
                      <a:pt x="322" y="16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" name="Straight Connector 11">
                <a:extLst>
                  <a:ext uri="{FF2B5EF4-FFF2-40B4-BE49-F238E27FC236}">
                    <a16:creationId xmlns:a16="http://schemas.microsoft.com/office/drawing/2014/main" id="{C4596243-CD15-AEFF-B655-AF3A61C8F03D}"/>
                  </a:ext>
                </a:extLst>
              </p:cNvPr>
              <p:cNvSpPr/>
              <p:nvPr/>
            </p:nvSpPr>
            <p:spPr>
              <a:xfrm>
                <a:off x="4735353" y="4225339"/>
                <a:ext cx="0" cy="22183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round/>
              </a:ln>
            </p:spPr>
            <p:txBody>
              <a:bodyPr vert="horz" wrap="none" lIns="1800" tIns="1800" rIns="1800" bIns="18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" name="Freeform 472">
                <a:extLst>
                  <a:ext uri="{FF2B5EF4-FFF2-40B4-BE49-F238E27FC236}">
                    <a16:creationId xmlns:a16="http://schemas.microsoft.com/office/drawing/2014/main" id="{8662FF71-FE04-246F-72C7-CF5D0EA94CDE}"/>
                  </a:ext>
                </a:extLst>
              </p:cNvPr>
              <p:cNvSpPr/>
              <p:nvPr/>
            </p:nvSpPr>
            <p:spPr>
              <a:xfrm>
                <a:off x="7240513" y="4447170"/>
                <a:ext cx="427909" cy="428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8" h="688">
                    <a:moveTo>
                      <a:pt x="688" y="344"/>
                    </a:moveTo>
                    <a:cubicBezTo>
                      <a:pt x="688" y="534"/>
                      <a:pt x="534" y="688"/>
                      <a:pt x="345" y="688"/>
                    </a:cubicBezTo>
                    <a:cubicBezTo>
                      <a:pt x="155" y="688"/>
                      <a:pt x="0" y="534"/>
                      <a:pt x="0" y="344"/>
                    </a:cubicBezTo>
                    <a:cubicBezTo>
                      <a:pt x="0" y="154"/>
                      <a:pt x="155" y="0"/>
                      <a:pt x="345" y="0"/>
                    </a:cubicBezTo>
                    <a:cubicBezTo>
                      <a:pt x="534" y="0"/>
                      <a:pt x="688" y="154"/>
                      <a:pt x="688" y="344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" name="Freeform 474">
                <a:extLst>
                  <a:ext uri="{FF2B5EF4-FFF2-40B4-BE49-F238E27FC236}">
                    <a16:creationId xmlns:a16="http://schemas.microsoft.com/office/drawing/2014/main" id="{21914B04-B561-C85E-3C4C-9E397F8F2DEA}"/>
                  </a:ext>
                </a:extLst>
              </p:cNvPr>
              <p:cNvSpPr/>
              <p:nvPr/>
            </p:nvSpPr>
            <p:spPr>
              <a:xfrm>
                <a:off x="7355120" y="4025321"/>
                <a:ext cx="199317" cy="1993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321">
                    <a:moveTo>
                      <a:pt x="321" y="161"/>
                    </a:moveTo>
                    <a:cubicBezTo>
                      <a:pt x="321" y="250"/>
                      <a:pt x="250" y="321"/>
                      <a:pt x="161" y="321"/>
                    </a:cubicBezTo>
                    <a:cubicBezTo>
                      <a:pt x="72" y="321"/>
                      <a:pt x="0" y="250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250" y="0"/>
                      <a:pt x="321" y="72"/>
                      <a:pt x="321" y="16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 dirty="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" name="Straight Connector 14">
                <a:extLst>
                  <a:ext uri="{FF2B5EF4-FFF2-40B4-BE49-F238E27FC236}">
                    <a16:creationId xmlns:a16="http://schemas.microsoft.com/office/drawing/2014/main" id="{CA69476D-4B47-67C0-0989-3B420889D869}"/>
                  </a:ext>
                </a:extLst>
              </p:cNvPr>
              <p:cNvSpPr/>
              <p:nvPr/>
            </p:nvSpPr>
            <p:spPr>
              <a:xfrm>
                <a:off x="7455401" y="4225339"/>
                <a:ext cx="0" cy="221831"/>
              </a:xfrm>
              <a:prstGeom prst="line">
                <a:avLst/>
              </a:prstGeom>
              <a:noFill/>
              <a:ln w="25400" cap="flat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1800" tIns="1800" rIns="1800" bIns="18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" name="Freeform 553">
                <a:extLst>
                  <a:ext uri="{FF2B5EF4-FFF2-40B4-BE49-F238E27FC236}">
                    <a16:creationId xmlns:a16="http://schemas.microsoft.com/office/drawing/2014/main" id="{3DCE676F-5DD8-2CA6-3001-E580E184F717}"/>
                  </a:ext>
                </a:extLst>
              </p:cNvPr>
              <p:cNvSpPr/>
              <p:nvPr/>
            </p:nvSpPr>
            <p:spPr>
              <a:xfrm>
                <a:off x="9961183" y="4447170"/>
                <a:ext cx="427909" cy="428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8" h="688">
                    <a:moveTo>
                      <a:pt x="688" y="344"/>
                    </a:moveTo>
                    <a:cubicBezTo>
                      <a:pt x="688" y="534"/>
                      <a:pt x="534" y="688"/>
                      <a:pt x="344" y="688"/>
                    </a:cubicBezTo>
                    <a:cubicBezTo>
                      <a:pt x="154" y="688"/>
                      <a:pt x="0" y="534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ubicBezTo>
                      <a:pt x="534" y="0"/>
                      <a:pt x="688" y="154"/>
                      <a:pt x="688" y="344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 555">
                <a:extLst>
                  <a:ext uri="{FF2B5EF4-FFF2-40B4-BE49-F238E27FC236}">
                    <a16:creationId xmlns:a16="http://schemas.microsoft.com/office/drawing/2014/main" id="{EB09DEA8-E798-3337-E61B-C05C11B3C91F}"/>
                  </a:ext>
                </a:extLst>
              </p:cNvPr>
              <p:cNvSpPr/>
              <p:nvPr/>
            </p:nvSpPr>
            <p:spPr>
              <a:xfrm>
                <a:off x="10075167" y="4025321"/>
                <a:ext cx="199940" cy="1993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2" h="321">
                    <a:moveTo>
                      <a:pt x="322" y="161"/>
                    </a:moveTo>
                    <a:cubicBezTo>
                      <a:pt x="322" y="250"/>
                      <a:pt x="250" y="321"/>
                      <a:pt x="161" y="321"/>
                    </a:cubicBezTo>
                    <a:cubicBezTo>
                      <a:pt x="72" y="321"/>
                      <a:pt x="0" y="250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250" y="0"/>
                      <a:pt x="322" y="72"/>
                      <a:pt x="322" y="161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" name="Straight Connector 17">
                <a:extLst>
                  <a:ext uri="{FF2B5EF4-FFF2-40B4-BE49-F238E27FC236}">
                    <a16:creationId xmlns:a16="http://schemas.microsoft.com/office/drawing/2014/main" id="{6B3D0287-D027-BB44-D8FF-59F0803AFA8B}"/>
                  </a:ext>
                </a:extLst>
              </p:cNvPr>
              <p:cNvSpPr/>
              <p:nvPr/>
            </p:nvSpPr>
            <p:spPr>
              <a:xfrm>
                <a:off x="10175448" y="4225339"/>
                <a:ext cx="0" cy="221831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round/>
              </a:ln>
            </p:spPr>
            <p:txBody>
              <a:bodyPr vert="horz" wrap="none" lIns="1800" tIns="1800" rIns="1800" bIns="1800" anchor="ctr" anchorCtr="1" compatLnSpc="0"/>
              <a:lstStyle/>
              <a:p>
                <a:pPr hangingPunct="0"/>
                <a:endParaRPr lang="en-none" sz="700">
                  <a:latin typeface="+mj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FE2D16-8192-02A3-6490-659F6A56FBA2}"/>
                  </a:ext>
                </a:extLst>
              </p:cNvPr>
              <p:cNvSpPr txBox="1"/>
              <p:nvPr/>
            </p:nvSpPr>
            <p:spPr>
              <a:xfrm>
                <a:off x="907653" y="5081419"/>
                <a:ext cx="2219092" cy="359465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spc="-15">
                    <a:solidFill>
                      <a:schemeClr val="accent3"/>
                    </a:solidFill>
                    <a:latin typeface="+mj-lt"/>
                    <a:cs typeface="Poppins" panose="00000500000000000000" pitchFamily="2" charset="0"/>
                  </a:rPr>
                  <a:t>AGENTIC</a:t>
                </a:r>
                <a:r>
                  <a:rPr lang="en-US" sz="1400" b="1" spc="-15">
                    <a:solidFill>
                      <a:schemeClr val="accent3"/>
                    </a:solidFill>
                    <a:latin typeface="+mj-lt"/>
                    <a:cs typeface="Poppins" panose="00000500000000000000" pitchFamily="2" charset="0"/>
                  </a:rPr>
                  <a:t> AI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25E33F-09DE-D355-3BC1-09BF3A75200B}"/>
                  </a:ext>
                </a:extLst>
              </p:cNvPr>
              <p:cNvSpPr txBox="1"/>
              <p:nvPr/>
            </p:nvSpPr>
            <p:spPr>
              <a:xfrm>
                <a:off x="907652" y="5501663"/>
                <a:ext cx="2219093" cy="7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000" spc="-15" dirty="0">
                    <a:latin typeface="+mj-lt"/>
                    <a:cs typeface="Poppins" panose="00000500000000000000" pitchFamily="2" charset="0"/>
                  </a:rPr>
                  <a:t>Intelligent agents. Proven outcomes. </a:t>
                </a:r>
              </a:p>
              <a:p>
                <a:pPr algn="ctr">
                  <a:lnSpc>
                    <a:spcPts val="1400"/>
                  </a:lnSpc>
                </a:pPr>
                <a:r>
                  <a:rPr lang="en-US" sz="1000" b="1" spc="-15" dirty="0">
                    <a:latin typeface="+mj-lt"/>
                    <a:cs typeface="Poppins" panose="00000500000000000000" pitchFamily="2" charset="0"/>
                  </a:rPr>
                  <a:t>Human at the core.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B42906-116C-00F6-FC3E-FC2B8958CA56}"/>
                  </a:ext>
                </a:extLst>
              </p:cNvPr>
              <p:cNvSpPr txBox="1"/>
              <p:nvPr/>
            </p:nvSpPr>
            <p:spPr>
              <a:xfrm>
                <a:off x="3623785" y="5081976"/>
                <a:ext cx="2219092" cy="359465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>
                    <a:solidFill>
                      <a:schemeClr val="accent4"/>
                    </a:solidFill>
                    <a:latin typeface="+mj-lt"/>
                    <a:cs typeface="Poppins" panose="00000500000000000000" pitchFamily="2" charset="0"/>
                  </a:rPr>
                  <a:t>COPILOTS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3E1DBC-31C4-FAAB-6544-AE0D20D178DE}"/>
                  </a:ext>
                </a:extLst>
              </p:cNvPr>
              <p:cNvSpPr txBox="1"/>
              <p:nvPr/>
            </p:nvSpPr>
            <p:spPr>
              <a:xfrm>
                <a:off x="3628442" y="5501665"/>
                <a:ext cx="2219093" cy="931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000" spc="-15" dirty="0">
                    <a:latin typeface="+mj-lt"/>
                    <a:cs typeface="Poppins" panose="00000500000000000000" pitchFamily="2" charset="0"/>
                  </a:rPr>
                  <a:t>Copilots embedded in every business application.</a:t>
                </a:r>
              </a:p>
              <a:p>
                <a:pPr algn="ctr">
                  <a:lnSpc>
                    <a:spcPts val="1400"/>
                  </a:lnSpc>
                </a:pPr>
                <a:r>
                  <a:rPr lang="en-US" sz="1000" b="1" spc="-15" dirty="0">
                    <a:latin typeface="+mj-lt"/>
                    <a:cs typeface="Poppins" panose="00000500000000000000" pitchFamily="2" charset="0"/>
                  </a:rPr>
                  <a:t>Your best employee just got a Copilot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1D1F9E-7B71-F76D-29CD-B4DDDEE9DAEC}"/>
                  </a:ext>
                </a:extLst>
              </p:cNvPr>
              <p:cNvSpPr txBox="1"/>
              <p:nvPr/>
            </p:nvSpPr>
            <p:spPr>
              <a:xfrm>
                <a:off x="6344467" y="4829795"/>
                <a:ext cx="2219092" cy="611089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 dirty="0">
                    <a:solidFill>
                      <a:schemeClr val="accent5"/>
                    </a:solidFill>
                    <a:latin typeface="+mj-lt"/>
                    <a:cs typeface="Poppins" panose="00000500000000000000" pitchFamily="2" charset="0"/>
                  </a:rPr>
                  <a:t>AI </a:t>
                </a:r>
                <a:r>
                  <a:rPr lang="en-US" sz="1400" b="1" spc="-15">
                    <a:solidFill>
                      <a:schemeClr val="accent5"/>
                    </a:solidFill>
                    <a:latin typeface="+mj-lt"/>
                    <a:cs typeface="Poppins" panose="00000500000000000000" pitchFamily="2" charset="0"/>
                  </a:rPr>
                  <a:t>BUSINESS </a:t>
                </a:r>
                <a:r>
                  <a:rPr lang="en-US" sz="1400" spc="-15">
                    <a:solidFill>
                      <a:schemeClr val="accent5"/>
                    </a:solidFill>
                    <a:latin typeface="+mj-lt"/>
                    <a:cs typeface="Poppins" panose="00000500000000000000" pitchFamily="2" charset="0"/>
                  </a:rPr>
                  <a:t>SOLUTIONS</a:t>
                </a:r>
                <a:endParaRPr lang="en-US" sz="1400" spc="-15" dirty="0">
                  <a:solidFill>
                    <a:schemeClr val="accent5"/>
                  </a:solidFill>
                  <a:latin typeface="+mj-lt"/>
                  <a:cs typeface="Poppins" panose="00000500000000000000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5F0C57-E1E8-E4F8-A3C2-DB78C97552A7}"/>
                  </a:ext>
                </a:extLst>
              </p:cNvPr>
              <p:cNvSpPr txBox="1"/>
              <p:nvPr/>
            </p:nvSpPr>
            <p:spPr>
              <a:xfrm>
                <a:off x="6269991" y="5501665"/>
                <a:ext cx="2492383" cy="931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000" b="1" spc="-15" dirty="0">
                    <a:latin typeface="+mj-lt"/>
                    <a:cs typeface="Poppins" panose="00000500000000000000" pitchFamily="2" charset="0"/>
                  </a:rPr>
                  <a:t>Supercharging AI Business Applications</a:t>
                </a:r>
                <a:r>
                  <a:rPr lang="en-US" sz="1000" spc="-15" dirty="0">
                    <a:latin typeface="+mj-lt"/>
                    <a:cs typeface="Poppins" panose="00000500000000000000" pitchFamily="2" charset="0"/>
                  </a:rPr>
                  <a:t> for manufacturing floors, insurance claims, healthcare operations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E0CB41-16D0-D752-0753-3B6055265202}"/>
                  </a:ext>
                </a:extLst>
              </p:cNvPr>
              <p:cNvSpPr txBox="1"/>
              <p:nvPr/>
            </p:nvSpPr>
            <p:spPr>
              <a:xfrm>
                <a:off x="9065148" y="4829795"/>
                <a:ext cx="2219092" cy="611089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 dirty="0">
                    <a:solidFill>
                      <a:schemeClr val="tx2"/>
                    </a:solidFill>
                    <a:latin typeface="+mj-lt"/>
                    <a:cs typeface="Poppins" panose="00000500000000000000" pitchFamily="2" charset="0"/>
                  </a:rPr>
                  <a:t>PREDICTIVE</a:t>
                </a:r>
              </a:p>
              <a:p>
                <a:pPr algn="ctr"/>
                <a:r>
                  <a:rPr lang="en-US" sz="1400" spc="-15" dirty="0">
                    <a:solidFill>
                      <a:schemeClr val="tx2"/>
                    </a:solidFill>
                    <a:latin typeface="+mj-lt"/>
                    <a:cs typeface="Poppins" panose="00000500000000000000" pitchFamily="2" charset="0"/>
                  </a:rPr>
                  <a:t>ENTERPRISE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FFB369-92D4-44E4-CB30-85308B6063A6}"/>
                  </a:ext>
                </a:extLst>
              </p:cNvPr>
              <p:cNvSpPr txBox="1"/>
              <p:nvPr/>
            </p:nvSpPr>
            <p:spPr>
              <a:xfrm>
                <a:off x="9065257" y="5501663"/>
                <a:ext cx="2219093" cy="931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000" spc="-15" dirty="0">
                    <a:latin typeface="+mj-lt"/>
                    <a:cs typeface="Poppins" panose="00000500000000000000" pitchFamily="2" charset="0"/>
                  </a:rPr>
                  <a:t>Predictive intelligence from worker to boardroom.</a:t>
                </a:r>
              </a:p>
              <a:p>
                <a:pPr algn="ctr">
                  <a:lnSpc>
                    <a:spcPts val="1400"/>
                  </a:lnSpc>
                </a:pPr>
                <a:r>
                  <a:rPr lang="en-US" sz="1000" b="1" spc="-15" dirty="0">
                    <a:latin typeface="+mj-lt"/>
                    <a:cs typeface="Poppins" panose="00000500000000000000" pitchFamily="2" charset="0"/>
                  </a:rPr>
                  <a:t>See the problem before it costs you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3BA2DC-470D-9849-C8BB-68F28181214A}"/>
                  </a:ext>
                </a:extLst>
              </p:cNvPr>
              <p:cNvSpPr txBox="1"/>
              <p:nvPr/>
            </p:nvSpPr>
            <p:spPr>
              <a:xfrm>
                <a:off x="1850828" y="4484239"/>
                <a:ext cx="327714" cy="35394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 dirty="0">
                    <a:solidFill>
                      <a:schemeClr val="bg1"/>
                    </a:solidFill>
                    <a:latin typeface="+mj-lt"/>
                    <a:cs typeface="Poppins" panose="00000500000000000000" pitchFamily="2" charset="0"/>
                  </a:rPr>
                  <a:t>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7FDFC9-9AA4-4610-BEF5-CA3C2CB6D97C}"/>
                  </a:ext>
                </a:extLst>
              </p:cNvPr>
              <p:cNvSpPr txBox="1"/>
              <p:nvPr/>
            </p:nvSpPr>
            <p:spPr>
              <a:xfrm>
                <a:off x="4571186" y="4484239"/>
                <a:ext cx="327714" cy="35394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 dirty="0">
                    <a:solidFill>
                      <a:schemeClr val="bg1"/>
                    </a:solidFill>
                    <a:latin typeface="+mj-lt"/>
                    <a:cs typeface="Poppins" panose="00000500000000000000" pitchFamily="2" charset="0"/>
                  </a:rPr>
                  <a:t>B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FB6911-5DBD-768B-A0B5-7BB293BA5F71}"/>
                  </a:ext>
                </a:extLst>
              </p:cNvPr>
              <p:cNvSpPr txBox="1"/>
              <p:nvPr/>
            </p:nvSpPr>
            <p:spPr>
              <a:xfrm>
                <a:off x="7290610" y="4484239"/>
                <a:ext cx="327714" cy="35394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>
                    <a:solidFill>
                      <a:schemeClr val="bg1"/>
                    </a:solidFill>
                    <a:latin typeface="+mj-lt"/>
                    <a:cs typeface="Poppins" panose="00000500000000000000" pitchFamily="2" charset="0"/>
                  </a:rPr>
                  <a:t>C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F3DDBF-9C47-FB1F-0B4B-9F7A0925F7DA}"/>
                  </a:ext>
                </a:extLst>
              </p:cNvPr>
              <p:cNvSpPr txBox="1"/>
              <p:nvPr/>
            </p:nvSpPr>
            <p:spPr>
              <a:xfrm>
                <a:off x="10011279" y="4484239"/>
                <a:ext cx="327714" cy="35394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spc="-15">
                    <a:solidFill>
                      <a:schemeClr val="bg1"/>
                    </a:solidFill>
                    <a:latin typeface="+mj-lt"/>
                    <a:cs typeface="Poppins" panose="00000500000000000000" pitchFamily="2" charset="0"/>
                  </a:rPr>
                  <a:t>D</a:t>
                </a:r>
              </a:p>
            </p:txBody>
          </p:sp>
        </p:grpSp>
        <p:sp>
          <p:nvSpPr>
            <p:cNvPr id="34" name="Rounded Rectangle 74">
              <a:extLst>
                <a:ext uri="{FF2B5EF4-FFF2-40B4-BE49-F238E27FC236}">
                  <a16:creationId xmlns:a16="http://schemas.microsoft.com/office/drawing/2014/main" id="{162D2CBE-31EA-011F-62DE-88BC4D2F6CCF}"/>
                </a:ext>
              </a:extLst>
            </p:cNvPr>
            <p:cNvSpPr/>
            <p:nvPr/>
          </p:nvSpPr>
          <p:spPr>
            <a:xfrm>
              <a:off x="10395273" y="4593723"/>
              <a:ext cx="2253223" cy="1626158"/>
            </a:xfrm>
            <a:prstGeom prst="roundRect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none" sz="7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>
              <a:extLst>
                <a:ext uri="{FF2B5EF4-FFF2-40B4-BE49-F238E27FC236}">
                  <a16:creationId xmlns:a16="http://schemas.microsoft.com/office/drawing/2014/main" id="{4B121E22-7A72-F50D-15AA-91E066E821F8}"/>
                </a:ext>
              </a:extLst>
            </p:cNvPr>
            <p:cNvSpPr/>
            <p:nvPr/>
          </p:nvSpPr>
          <p:spPr>
            <a:xfrm>
              <a:off x="9091419" y="4204024"/>
              <a:ext cx="0" cy="198192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/>
              <a:endParaRPr lang="en-none" sz="7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 398">
              <a:extLst>
                <a:ext uri="{FF2B5EF4-FFF2-40B4-BE49-F238E27FC236}">
                  <a16:creationId xmlns:a16="http://schemas.microsoft.com/office/drawing/2014/main" id="{6618AE45-55F1-FB20-CB6A-41EE0F6B52DE}"/>
                </a:ext>
              </a:extLst>
            </p:cNvPr>
            <p:cNvSpPr/>
            <p:nvPr/>
          </p:nvSpPr>
          <p:spPr>
            <a:xfrm>
              <a:off x="11330731" y="4402216"/>
              <a:ext cx="382307" cy="3824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8" h="688">
                  <a:moveTo>
                    <a:pt x="688" y="344"/>
                  </a:moveTo>
                  <a:cubicBezTo>
                    <a:pt x="688" y="534"/>
                    <a:pt x="534" y="688"/>
                    <a:pt x="344" y="688"/>
                  </a:cubicBezTo>
                  <a:cubicBezTo>
                    <a:pt x="154" y="688"/>
                    <a:pt x="0" y="534"/>
                    <a:pt x="0" y="344"/>
                  </a:cubicBezTo>
                  <a:cubicBezTo>
                    <a:pt x="0" y="154"/>
                    <a:pt x="154" y="0"/>
                    <a:pt x="344" y="0"/>
                  </a:cubicBezTo>
                  <a:cubicBezTo>
                    <a:pt x="534" y="0"/>
                    <a:pt x="688" y="154"/>
                    <a:pt x="688" y="34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none" sz="7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 400">
              <a:extLst>
                <a:ext uri="{FF2B5EF4-FFF2-40B4-BE49-F238E27FC236}">
                  <a16:creationId xmlns:a16="http://schemas.microsoft.com/office/drawing/2014/main" id="{51BF3489-D971-CA87-19F9-75975E1155FC}"/>
                </a:ext>
              </a:extLst>
            </p:cNvPr>
            <p:cNvSpPr/>
            <p:nvPr/>
          </p:nvSpPr>
          <p:spPr>
            <a:xfrm>
              <a:off x="11432568" y="4025321"/>
              <a:ext cx="178634" cy="1781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321">
                  <a:moveTo>
                    <a:pt x="322" y="161"/>
                  </a:moveTo>
                  <a:cubicBezTo>
                    <a:pt x="322" y="250"/>
                    <a:pt x="250" y="321"/>
                    <a:pt x="161" y="321"/>
                  </a:cubicBezTo>
                  <a:cubicBezTo>
                    <a:pt x="72" y="321"/>
                    <a:pt x="0" y="250"/>
                    <a:pt x="0" y="161"/>
                  </a:cubicBezTo>
                  <a:cubicBezTo>
                    <a:pt x="0" y="72"/>
                    <a:pt x="72" y="0"/>
                    <a:pt x="161" y="0"/>
                  </a:cubicBezTo>
                  <a:cubicBezTo>
                    <a:pt x="250" y="0"/>
                    <a:pt x="322" y="72"/>
                    <a:pt x="322" y="161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none" sz="7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>
              <a:extLst>
                <a:ext uri="{FF2B5EF4-FFF2-40B4-BE49-F238E27FC236}">
                  <a16:creationId xmlns:a16="http://schemas.microsoft.com/office/drawing/2014/main" id="{2EF4E642-18B7-C079-E69E-F9CE502E165B}"/>
                </a:ext>
              </a:extLst>
            </p:cNvPr>
            <p:cNvSpPr/>
            <p:nvPr/>
          </p:nvSpPr>
          <p:spPr>
            <a:xfrm>
              <a:off x="11522161" y="4204024"/>
              <a:ext cx="0" cy="198192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/>
              <a:endParaRPr lang="en-none" sz="7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A33D835-B8BA-5D9D-7AD9-832473EAC91D}"/>
                </a:ext>
              </a:extLst>
            </p:cNvPr>
            <p:cNvSpPr txBox="1"/>
            <p:nvPr/>
          </p:nvSpPr>
          <p:spPr>
            <a:xfrm>
              <a:off x="10529048" y="4969376"/>
              <a:ext cx="1982616" cy="32115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b="1" spc="-15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UNIFIED </a:t>
              </a:r>
              <a:r>
                <a:rPr lang="en-US" sz="1400" spc="-15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DATA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4EB409-5B3C-D120-4C45-9F473DDA4A4B}"/>
                </a:ext>
              </a:extLst>
            </p:cNvPr>
            <p:cNvSpPr txBox="1"/>
            <p:nvPr/>
          </p:nvSpPr>
          <p:spPr>
            <a:xfrm>
              <a:off x="10533207" y="5344337"/>
              <a:ext cx="1982617" cy="83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000" spc="-15" dirty="0">
                  <a:latin typeface="+mj-lt"/>
                  <a:cs typeface="Poppins" panose="00000500000000000000" pitchFamily="2" charset="0"/>
                </a:rPr>
                <a:t>AI ready Unified data platforms that turn 'wait for IT' into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spc="-15" dirty="0">
                  <a:latin typeface="+mj-lt"/>
                  <a:cs typeface="Poppins" panose="00000500000000000000" pitchFamily="2" charset="0"/>
                </a:rPr>
                <a:t>'I already have the answer'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94F13B9-54B0-7DB3-6396-71105E6144B5}"/>
                </a:ext>
              </a:extLst>
            </p:cNvPr>
            <p:cNvSpPr txBox="1"/>
            <p:nvPr/>
          </p:nvSpPr>
          <p:spPr>
            <a:xfrm>
              <a:off x="11375489" y="4432868"/>
              <a:ext cx="292792" cy="32115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b="1" spc="-15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E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5194008-350B-2CF5-116D-F575C9D31F8A}"/>
              </a:ext>
            </a:extLst>
          </p:cNvPr>
          <p:cNvSpPr txBox="1"/>
          <p:nvPr/>
        </p:nvSpPr>
        <p:spPr>
          <a:xfrm>
            <a:off x="762000" y="-148613"/>
            <a:ext cx="10668000" cy="1129284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sz="3700" b="0" spc="-200">
                <a:latin typeface="+mj-lt"/>
                <a:cs typeface="Poppins"/>
              </a:rPr>
              <a:t>Your Guide to </a:t>
            </a:r>
            <a:r>
              <a:rPr lang="en-US" sz="3700" spc="-200">
                <a:latin typeface="+mj-lt"/>
                <a:cs typeface="Poppins"/>
              </a:rPr>
              <a:t>Everything AI</a:t>
            </a:r>
            <a:r>
              <a:rPr lang="en-US" sz="3700">
                <a:latin typeface="+mj-lt"/>
                <a:cs typeface="Poppins"/>
              </a:rPr>
              <a:t>. </a:t>
            </a:r>
            <a:endParaRPr lang="en-US"/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FCCE9C08-4745-972A-97C3-9C54E24AAADE}"/>
              </a:ext>
            </a:extLst>
          </p:cNvPr>
          <p:cNvGrpSpPr>
            <a:grpSpLocks noChangeAspect="1"/>
          </p:cNvGrpSpPr>
          <p:nvPr/>
        </p:nvGrpSpPr>
        <p:grpSpPr>
          <a:xfrm>
            <a:off x="248372" y="5716228"/>
            <a:ext cx="8864804" cy="934174"/>
            <a:chOff x="12649771" y="11484262"/>
            <a:chExt cx="14035001" cy="1479010"/>
          </a:xfrm>
        </p:grpSpPr>
        <p:sp>
          <p:nvSpPr>
            <p:cNvPr id="451" name="Freeform 523">
              <a:extLst>
                <a:ext uri="{FF2B5EF4-FFF2-40B4-BE49-F238E27FC236}">
                  <a16:creationId xmlns:a16="http://schemas.microsoft.com/office/drawing/2014/main" id="{5663D33F-85DD-1327-05C8-E9237FA6CBA5}"/>
                </a:ext>
              </a:extLst>
            </p:cNvPr>
            <p:cNvSpPr/>
            <p:nvPr/>
          </p:nvSpPr>
          <p:spPr>
            <a:xfrm>
              <a:off x="12649771" y="11875286"/>
              <a:ext cx="11813997" cy="108798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10" h="1395">
                  <a:moveTo>
                    <a:pt x="8110" y="1395"/>
                  </a:moveTo>
                  <a:lnTo>
                    <a:pt x="0" y="1395"/>
                  </a:lnTo>
                  <a:lnTo>
                    <a:pt x="0" y="0"/>
                  </a:lnTo>
                  <a:lnTo>
                    <a:pt x="8110" y="0"/>
                  </a:ln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cap="flat">
              <a:noFill/>
              <a:prstDash val="solid"/>
            </a:ln>
            <a:effectLst>
              <a:softEdge rad="63500"/>
            </a:effectLst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none" sz="1100" b="0" i="0" u="none" strike="noStrike" kern="1200">
                <a:ln>
                  <a:noFill/>
                </a:ln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F2EF159C-4AF6-6F8D-34DE-B247941D9C7D}"/>
                </a:ext>
              </a:extLst>
            </p:cNvPr>
            <p:cNvSpPr txBox="1"/>
            <p:nvPr/>
          </p:nvSpPr>
          <p:spPr>
            <a:xfrm>
              <a:off x="12761422" y="11484262"/>
              <a:ext cx="9444388" cy="6334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2000" spc="-30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WE DON'T JUST </a:t>
              </a:r>
              <a:r>
                <a:rPr lang="en-US" sz="2000" b="1" spc="-30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ADVISE ON AI</a:t>
              </a:r>
              <a:r>
                <a:rPr lang="en-US" sz="2000" spc="-30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. </a:t>
              </a:r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992C40CA-FDA4-2CB9-CC01-4F10BA50C4B8}"/>
                </a:ext>
              </a:extLst>
            </p:cNvPr>
            <p:cNvSpPr txBox="1"/>
            <p:nvPr/>
          </p:nvSpPr>
          <p:spPr>
            <a:xfrm>
              <a:off x="12771363" y="12117732"/>
              <a:ext cx="13913409" cy="48728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spc="-30">
                  <a:latin typeface="+mj-lt"/>
                  <a:cs typeface="Poppins"/>
                </a:rPr>
                <a:t>We </a:t>
              </a:r>
              <a:r>
                <a:rPr lang="en-US" sz="1400" b="1" spc="-30">
                  <a:latin typeface="+mj-lt"/>
                  <a:cs typeface="Poppins"/>
                </a:rPr>
                <a:t>build</a:t>
              </a:r>
              <a:r>
                <a:rPr lang="en-US" sz="1400" spc="-30">
                  <a:latin typeface="+mj-lt"/>
                  <a:cs typeface="Poppins"/>
                </a:rPr>
                <a:t> it. We </a:t>
              </a:r>
              <a:r>
                <a:rPr lang="en-US" sz="1400" b="1" spc="-30">
                  <a:latin typeface="+mj-lt"/>
                  <a:cs typeface="Poppins"/>
                </a:rPr>
                <a:t>deploy</a:t>
              </a:r>
              <a:r>
                <a:rPr lang="en-US" sz="1400" spc="-30">
                  <a:latin typeface="+mj-lt"/>
                  <a:cs typeface="Poppins"/>
                </a:rPr>
                <a:t> it. We </a:t>
              </a:r>
              <a:r>
                <a:rPr lang="en-US" sz="1400" b="1" spc="-30">
                  <a:latin typeface="+mj-lt"/>
                  <a:cs typeface="Poppins"/>
                </a:rPr>
                <a:t>run</a:t>
              </a:r>
              <a:r>
                <a:rPr lang="en-US" sz="1400" spc="-30">
                  <a:latin typeface="+mj-lt"/>
                  <a:cs typeface="Poppins"/>
                </a:rPr>
                <a:t> it. Across every industry, on the platform that matters.</a:t>
              </a:r>
              <a:endParaRPr lang="en-US" sz="1400" spc="-30">
                <a:latin typeface="+mj-lt"/>
                <a:cs typeface="Poppins" panose="00000500000000000000" pitchFamily="2" charset="0"/>
              </a:endParaRPr>
            </a:p>
          </p:txBody>
        </p:sp>
      </p:grpSp>
      <p:pic>
        <p:nvPicPr>
          <p:cNvPr id="32" name="Picture 31" descr="A colorful squares on a black background&#10;&#10;AI-generated content may be incorrect.">
            <a:extLst>
              <a:ext uri="{FF2B5EF4-FFF2-40B4-BE49-F238E27FC236}">
                <a16:creationId xmlns:a16="http://schemas.microsoft.com/office/drawing/2014/main" id="{8326FC3C-FD69-D889-F7DE-65D07168B8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894" y="1200480"/>
            <a:ext cx="788895" cy="797860"/>
          </a:xfrm>
          <a:prstGeom prst="rect">
            <a:avLst/>
          </a:prstGeom>
        </p:spPr>
      </p:pic>
      <p:pic>
        <p:nvPicPr>
          <p:cNvPr id="33" name="Picture 32" descr="A logo for microsoft company&#10;&#10;AI-generated content may be incorrect.">
            <a:extLst>
              <a:ext uri="{FF2B5EF4-FFF2-40B4-BE49-F238E27FC236}">
                <a16:creationId xmlns:a16="http://schemas.microsoft.com/office/drawing/2014/main" id="{0C153A5F-D504-C766-4C7A-D21767B7E9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235" y="1242292"/>
            <a:ext cx="1169737" cy="8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23">
            <a:extLst>
              <a:ext uri="{FF2B5EF4-FFF2-40B4-BE49-F238E27FC236}">
                <a16:creationId xmlns:a16="http://schemas.microsoft.com/office/drawing/2014/main" id="{9E07C613-94A9-CB1E-46FC-DC3BBCDA7CC8}"/>
              </a:ext>
            </a:extLst>
          </p:cNvPr>
          <p:cNvSpPr/>
          <p:nvPr/>
        </p:nvSpPr>
        <p:spPr>
          <a:xfrm>
            <a:off x="248372" y="5963207"/>
            <a:ext cx="7461971" cy="6871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10" h="1395">
                <a:moveTo>
                  <a:pt x="8110" y="1395"/>
                </a:moveTo>
                <a:lnTo>
                  <a:pt x="0" y="1395"/>
                </a:lnTo>
                <a:lnTo>
                  <a:pt x="0" y="0"/>
                </a:lnTo>
                <a:lnTo>
                  <a:pt x="8110" y="0"/>
                </a:ln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cap="flat">
            <a:noFill/>
            <a:prstDash val="solid"/>
          </a:ln>
          <a:effectLst>
            <a:softEdge rad="63500"/>
          </a:effectLst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100" b="0" i="0" u="none" strike="noStrike" kern="1200">
              <a:ln>
                <a:noFill/>
              </a:ln>
              <a:latin typeface="+mj-lt"/>
              <a:ea typeface="Arial Unicode MS" pitchFamily="2"/>
              <a:cs typeface="Arial Unicode MS" pitchFamily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343E0-1120-C02C-89BE-5BD974C1E76C}"/>
              </a:ext>
            </a:extLst>
          </p:cNvPr>
          <p:cNvSpPr/>
          <p:nvPr/>
        </p:nvSpPr>
        <p:spPr>
          <a:xfrm>
            <a:off x="137916" y="4393758"/>
            <a:ext cx="11805712" cy="235683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7" name="Round Same Side Corner Rectangle 236">
            <a:extLst>
              <a:ext uri="{FF2B5EF4-FFF2-40B4-BE49-F238E27FC236}">
                <a16:creationId xmlns:a16="http://schemas.microsoft.com/office/drawing/2014/main" id="{DCFBA84E-1EA4-5894-898B-72DF3E7C16D9}"/>
              </a:ext>
            </a:extLst>
          </p:cNvPr>
          <p:cNvSpPr/>
          <p:nvPr/>
        </p:nvSpPr>
        <p:spPr>
          <a:xfrm rot="5400000">
            <a:off x="4262572" y="2630078"/>
            <a:ext cx="764560" cy="898107"/>
          </a:xfrm>
          <a:prstGeom prst="round2SameRect">
            <a:avLst/>
          </a:prstGeom>
          <a:solidFill>
            <a:schemeClr val="accent2"/>
          </a:solidFill>
          <a:ln w="12700" cap="flat">
            <a:solidFill>
              <a:schemeClr val="accent2"/>
            </a:solidFill>
            <a:prstDash val="solid"/>
            <a:round/>
          </a:ln>
        </p:spPr>
        <p:txBody>
          <a:bodyPr vert="horz" wrap="none" lIns="1800" tIns="1800" rIns="1800" bIns="1800" anchor="ctr" anchorCtr="1" compatLnSpc="0"/>
          <a:lstStyle/>
          <a:p>
            <a:pPr hangingPunct="0"/>
            <a:endParaRPr lang="en-none" sz="900">
              <a:latin typeface="Hitachi Sans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13" name="Round Same Side Corner Rectangle 312">
            <a:extLst>
              <a:ext uri="{FF2B5EF4-FFF2-40B4-BE49-F238E27FC236}">
                <a16:creationId xmlns:a16="http://schemas.microsoft.com/office/drawing/2014/main" id="{1517BCDA-548A-4C79-C7AE-A062BC03CD0E}"/>
              </a:ext>
            </a:extLst>
          </p:cNvPr>
          <p:cNvSpPr/>
          <p:nvPr/>
        </p:nvSpPr>
        <p:spPr>
          <a:xfrm rot="5400000">
            <a:off x="4262573" y="3899415"/>
            <a:ext cx="764559" cy="897375"/>
          </a:xfrm>
          <a:prstGeom prst="round2Same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prstDash val="solid"/>
            <a:round/>
          </a:ln>
        </p:spPr>
        <p:txBody>
          <a:bodyPr vert="horz" wrap="none" lIns="1800" tIns="1800" rIns="1800" bIns="1800" anchor="ctr" anchorCtr="1" compatLnSpc="0"/>
          <a:lstStyle/>
          <a:p>
            <a:pPr hangingPunct="0"/>
            <a:endParaRPr lang="en-none" sz="900">
              <a:latin typeface="Hitachi Sans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91" name="Round Same Side Corner Rectangle 390">
            <a:extLst>
              <a:ext uri="{FF2B5EF4-FFF2-40B4-BE49-F238E27FC236}">
                <a16:creationId xmlns:a16="http://schemas.microsoft.com/office/drawing/2014/main" id="{E5DACA23-58E3-2A14-CCAC-1824C06F4E07}"/>
              </a:ext>
            </a:extLst>
          </p:cNvPr>
          <p:cNvSpPr/>
          <p:nvPr/>
        </p:nvSpPr>
        <p:spPr>
          <a:xfrm rot="5400000">
            <a:off x="4260461" y="1360347"/>
            <a:ext cx="764560" cy="898837"/>
          </a:xfrm>
          <a:prstGeom prst="round2SameRect">
            <a:avLst/>
          </a:prstGeom>
          <a:solidFill>
            <a:schemeClr val="accent5"/>
          </a:solidFill>
          <a:ln w="12700" cap="flat">
            <a:solidFill>
              <a:schemeClr val="accent5"/>
            </a:solidFill>
            <a:prstDash val="solid"/>
            <a:round/>
          </a:ln>
        </p:spPr>
        <p:txBody>
          <a:bodyPr vert="horz" wrap="none" lIns="1800" tIns="1800" rIns="1800" bIns="1800" anchor="ctr" anchorCtr="1" compatLnSpc="0"/>
          <a:lstStyle/>
          <a:p>
            <a:pPr hangingPunct="0"/>
            <a:endParaRPr lang="en-none" sz="900">
              <a:latin typeface="Hitachi Sans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3CE0EE10-DE46-2D5C-16DE-738051F868C6}"/>
              </a:ext>
            </a:extLst>
          </p:cNvPr>
          <p:cNvSpPr txBox="1"/>
          <p:nvPr/>
        </p:nvSpPr>
        <p:spPr>
          <a:xfrm>
            <a:off x="444843" y="1321671"/>
            <a:ext cx="3501989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600" b="1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Industry</a:t>
            </a:r>
            <a:r>
              <a:rPr lang="en-US" sz="1600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-First</a:t>
            </a:r>
            <a:r>
              <a:rPr lang="en-US" sz="1600" b="1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, Not </a:t>
            </a:r>
            <a:r>
              <a:rPr lang="en-US" sz="1600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Tech-First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AA46D54F-A8A2-3345-A6C3-C4323954F926}"/>
              </a:ext>
            </a:extLst>
          </p:cNvPr>
          <p:cNvSpPr txBox="1"/>
          <p:nvPr/>
        </p:nvSpPr>
        <p:spPr>
          <a:xfrm>
            <a:off x="955979" y="1690775"/>
            <a:ext cx="2990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>
                <a:solidFill>
                  <a:srgbClr val="2D2D2D"/>
                </a:solidFill>
                <a:latin typeface="Hitachi Sans" pitchFamily="2" charset="0"/>
              </a:rPr>
              <a:t>We begin by </a:t>
            </a:r>
            <a:r>
              <a:rPr lang="en-US" sz="1050" b="1">
                <a:solidFill>
                  <a:srgbClr val="2D2D2D"/>
                </a:solidFill>
                <a:latin typeface="Hitachi Sans" pitchFamily="2" charset="0"/>
              </a:rPr>
              <a:t>focusing on key challenges in manufacturing, insurance, and healthcare</a:t>
            </a:r>
            <a:r>
              <a:rPr lang="en-US" sz="1050">
                <a:solidFill>
                  <a:srgbClr val="2D2D2D"/>
                </a:solidFill>
                <a:latin typeface="Hitachi Sans" pitchFamily="2" charset="0"/>
              </a:rPr>
              <a:t>, then create sales strategies centered on those issues rather than the product.</a:t>
            </a:r>
            <a:endParaRPr lang="en-US" sz="1050" spc="-15">
              <a:latin typeface="Hitachi Sans" pitchFamily="2" charset="0"/>
              <a:cs typeface="Poppins" panose="00000500000000000000" pitchFamily="2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A0B20D08-80EF-6C38-E6BA-BDE43A4F00C2}"/>
              </a:ext>
            </a:extLst>
          </p:cNvPr>
          <p:cNvSpPr txBox="1"/>
          <p:nvPr/>
        </p:nvSpPr>
        <p:spPr>
          <a:xfrm>
            <a:off x="455475" y="2589658"/>
            <a:ext cx="3501989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600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The</a:t>
            </a:r>
            <a:r>
              <a:rPr lang="en-US" sz="1600" b="1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 Microsoft Ecosystem </a:t>
            </a:r>
            <a:r>
              <a:rPr lang="en-US" sz="1600" spc="-15" dirty="0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Depth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4425F258-0A7E-9EFF-7BA8-68CA3431162F}"/>
              </a:ext>
            </a:extLst>
          </p:cNvPr>
          <p:cNvSpPr txBox="1"/>
          <p:nvPr/>
        </p:nvSpPr>
        <p:spPr>
          <a:xfrm>
            <a:off x="955979" y="2957305"/>
            <a:ext cx="29908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2D2D2D"/>
                </a:solidFill>
                <a:latin typeface="Hitachi Sans" pitchFamily="2" charset="0"/>
              </a:rPr>
              <a:t>With </a:t>
            </a:r>
            <a:r>
              <a:rPr lang="en-US" sz="1050" b="1" dirty="0">
                <a:solidFill>
                  <a:srgbClr val="2D2D2D"/>
                </a:solidFill>
                <a:latin typeface="Hitachi Sans" pitchFamily="2" charset="0"/>
              </a:rPr>
              <a:t>over 20 years of experience </a:t>
            </a:r>
            <a:r>
              <a:rPr lang="en-US" sz="1050" dirty="0">
                <a:solidFill>
                  <a:srgbClr val="2D2D2D"/>
                </a:solidFill>
                <a:latin typeface="Hitachi Sans" pitchFamily="2" charset="0"/>
              </a:rPr>
              <a:t>and Global GSI status, we specialize in Microsoft Cloud, AI, Business Apps, and Security, using tools like Dataverse, Fabric, Copilot Studio, Power Platform and custom agents.</a:t>
            </a:r>
            <a:endParaRPr lang="en-US" sz="1050" spc="-15" dirty="0">
              <a:latin typeface="Hitachi Sans" pitchFamily="2" charset="0"/>
              <a:cs typeface="Poppins" panose="00000500000000000000" pitchFamily="2" charset="0"/>
            </a:endParaRP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89946A79-7A1C-C3C4-71A0-4EAA50B01495}"/>
              </a:ext>
            </a:extLst>
          </p:cNvPr>
          <p:cNvSpPr txBox="1"/>
          <p:nvPr/>
        </p:nvSpPr>
        <p:spPr>
          <a:xfrm>
            <a:off x="455475" y="4049427"/>
            <a:ext cx="3501989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600" spc="-15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The</a:t>
            </a:r>
            <a:r>
              <a:rPr lang="en-US" sz="1600" b="1" spc="-15">
                <a:solidFill>
                  <a:schemeClr val="tx2"/>
                </a:solidFill>
                <a:latin typeface="Hitachi Sans" pitchFamily="2" charset="0"/>
                <a:cs typeface="Poppins" panose="00000500000000000000" pitchFamily="2" charset="0"/>
              </a:rPr>
              <a:t> Hitachi Group Advantage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30CC37C1-A82A-DC0C-76B5-CC2C918BC050}"/>
              </a:ext>
            </a:extLst>
          </p:cNvPr>
          <p:cNvSpPr txBox="1"/>
          <p:nvPr/>
        </p:nvSpPr>
        <p:spPr>
          <a:xfrm>
            <a:off x="1227016" y="4418531"/>
            <a:ext cx="2720007" cy="91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>
                <a:solidFill>
                  <a:srgbClr val="2D2D2D"/>
                </a:solidFill>
                <a:latin typeface="Hitachi Sans" pitchFamily="2" charset="0"/>
              </a:rPr>
              <a:t>Our parent company combines physical operations such as robotics, logistics, and infrastructure with digital platforms, </a:t>
            </a:r>
            <a:r>
              <a:rPr lang="en-US" sz="1050" b="1">
                <a:solidFill>
                  <a:srgbClr val="2D2D2D"/>
                </a:solidFill>
                <a:latin typeface="Hitachi Sans" pitchFamily="2" charset="0"/>
              </a:rPr>
              <a:t>distinguishing us from other Microsoft partners.</a:t>
            </a:r>
            <a:endParaRPr lang="en-US" sz="1050" b="1" spc="-15">
              <a:latin typeface="Hitachi Sans" pitchFamily="2" charset="0"/>
              <a:cs typeface="Poppins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0B28D7-B77B-E22F-05D6-F8AC0013D22D}"/>
              </a:ext>
            </a:extLst>
          </p:cNvPr>
          <p:cNvGrpSpPr/>
          <p:nvPr/>
        </p:nvGrpSpPr>
        <p:grpSpPr>
          <a:xfrm>
            <a:off x="5525231" y="1509539"/>
            <a:ext cx="5912371" cy="3643352"/>
            <a:chOff x="5525231" y="1690775"/>
            <a:chExt cx="5912371" cy="3643352"/>
          </a:xfrm>
        </p:grpSpPr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6E26EF26-4297-51D0-B430-AE25C8113D7A}"/>
                </a:ext>
              </a:extLst>
            </p:cNvPr>
            <p:cNvSpPr/>
            <p:nvPr/>
          </p:nvSpPr>
          <p:spPr>
            <a:xfrm>
              <a:off x="5532704" y="2055297"/>
              <a:ext cx="5540504" cy="2914931"/>
            </a:xfrm>
            <a:custGeom>
              <a:avLst/>
              <a:gdLst>
                <a:gd name="connsiteX0" fmla="*/ 8166480 w 11081008"/>
                <a:gd name="connsiteY0" fmla="*/ 0 h 5829861"/>
                <a:gd name="connsiteX1" fmla="*/ 11081008 w 11081008"/>
                <a:gd name="connsiteY1" fmla="*/ 2915554 h 5829861"/>
                <a:gd name="connsiteX2" fmla="*/ 8166480 w 11081008"/>
                <a:gd name="connsiteY2" fmla="*/ 5829861 h 5829861"/>
                <a:gd name="connsiteX3" fmla="*/ 5253195 w 11081008"/>
                <a:gd name="connsiteY3" fmla="*/ 2915554 h 5829861"/>
                <a:gd name="connsiteX4" fmla="*/ 5262473 w 11081008"/>
                <a:gd name="connsiteY4" fmla="*/ 2731731 h 5829861"/>
                <a:gd name="connsiteX5" fmla="*/ 935219 w 11081008"/>
                <a:gd name="connsiteY5" fmla="*/ 2731731 h 5829861"/>
                <a:gd name="connsiteX6" fmla="*/ 710298 w 11081008"/>
                <a:gd name="connsiteY6" fmla="*/ 2956102 h 5829861"/>
                <a:gd name="connsiteX7" fmla="*/ 487532 w 11081008"/>
                <a:gd name="connsiteY7" fmla="*/ 2956102 h 5829861"/>
                <a:gd name="connsiteX8" fmla="*/ 45735 w 11081008"/>
                <a:gd name="connsiteY8" fmla="*/ 2512903 h 5829861"/>
                <a:gd name="connsiteX9" fmla="*/ 45735 w 11081008"/>
                <a:gd name="connsiteY9" fmla="*/ 2290059 h 5829861"/>
                <a:gd name="connsiteX10" fmla="*/ 488777 w 11081008"/>
                <a:gd name="connsiteY10" fmla="*/ 1846860 h 5829861"/>
                <a:gd name="connsiteX11" fmla="*/ 712787 w 11081008"/>
                <a:gd name="connsiteY11" fmla="*/ 1846860 h 5829861"/>
                <a:gd name="connsiteX12" fmla="*/ 937689 w 11081008"/>
                <a:gd name="connsiteY12" fmla="*/ 2072476 h 5829861"/>
                <a:gd name="connsiteX13" fmla="*/ 5378030 w 11081008"/>
                <a:gd name="connsiteY13" fmla="*/ 2072476 h 5829861"/>
                <a:gd name="connsiteX14" fmla="*/ 5384256 w 11081008"/>
                <a:gd name="connsiteY14" fmla="*/ 2048254 h 5829861"/>
                <a:gd name="connsiteX15" fmla="*/ 8166480 w 11081008"/>
                <a:gd name="connsiteY15" fmla="*/ 0 h 582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081008" h="5829861">
                  <a:moveTo>
                    <a:pt x="8166480" y="0"/>
                  </a:moveTo>
                  <a:cubicBezTo>
                    <a:pt x="9775698" y="0"/>
                    <a:pt x="11081008" y="1304523"/>
                    <a:pt x="11081008" y="2915554"/>
                  </a:cubicBezTo>
                  <a:cubicBezTo>
                    <a:pt x="11081008" y="4524092"/>
                    <a:pt x="9775698" y="5829861"/>
                    <a:pt x="8166480" y="5829861"/>
                  </a:cubicBezTo>
                  <a:cubicBezTo>
                    <a:pt x="6558506" y="5829861"/>
                    <a:pt x="5253195" y="4524092"/>
                    <a:pt x="5253195" y="2915554"/>
                  </a:cubicBezTo>
                  <a:lnTo>
                    <a:pt x="5262473" y="2731731"/>
                  </a:lnTo>
                  <a:lnTo>
                    <a:pt x="935219" y="2731731"/>
                  </a:lnTo>
                  <a:lnTo>
                    <a:pt x="710298" y="2956102"/>
                  </a:lnTo>
                  <a:cubicBezTo>
                    <a:pt x="649317" y="3018348"/>
                    <a:pt x="549757" y="3018348"/>
                    <a:pt x="487532" y="2956102"/>
                  </a:cubicBezTo>
                  <a:lnTo>
                    <a:pt x="45735" y="2512903"/>
                  </a:lnTo>
                  <a:cubicBezTo>
                    <a:pt x="-15246" y="2451901"/>
                    <a:pt x="-15246" y="2352306"/>
                    <a:pt x="45735" y="2290059"/>
                  </a:cubicBezTo>
                  <a:lnTo>
                    <a:pt x="488777" y="1846860"/>
                  </a:lnTo>
                  <a:cubicBezTo>
                    <a:pt x="549757" y="1785858"/>
                    <a:pt x="650562" y="1785858"/>
                    <a:pt x="712787" y="1846860"/>
                  </a:cubicBezTo>
                  <a:lnTo>
                    <a:pt x="937689" y="2072476"/>
                  </a:lnTo>
                  <a:lnTo>
                    <a:pt x="5378030" y="2072476"/>
                  </a:lnTo>
                  <a:lnTo>
                    <a:pt x="5384256" y="2048254"/>
                  </a:lnTo>
                  <a:cubicBezTo>
                    <a:pt x="5753327" y="861189"/>
                    <a:pt x="6860002" y="0"/>
                    <a:pt x="8166480" y="0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none" sz="900">
                <a:latin typeface="Hitachi Sans" pitchFamily="2" charset="0"/>
                <a:ea typeface="Arial Unicode MS" pitchFamily="2"/>
                <a:cs typeface="Arial Unicode M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997BDC-926B-5536-2784-57031C9FCF31}"/>
                </a:ext>
              </a:extLst>
            </p:cNvPr>
            <p:cNvGrpSpPr/>
            <p:nvPr/>
          </p:nvGrpSpPr>
          <p:grpSpPr>
            <a:xfrm>
              <a:off x="5525231" y="1690775"/>
              <a:ext cx="5912371" cy="3643352"/>
              <a:chOff x="5525231" y="1690775"/>
              <a:chExt cx="5912371" cy="3643352"/>
            </a:xfrm>
          </p:grpSpPr>
          <p:sp>
            <p:nvSpPr>
              <p:cNvPr id="406" name="Freeform 405">
                <a:extLst>
                  <a:ext uri="{FF2B5EF4-FFF2-40B4-BE49-F238E27FC236}">
                    <a16:creationId xmlns:a16="http://schemas.microsoft.com/office/drawing/2014/main" id="{0F10FD8B-BFEE-DEC6-E9B5-720E120E86B7}"/>
                  </a:ext>
                </a:extLst>
              </p:cNvPr>
              <p:cNvSpPr/>
              <p:nvPr/>
            </p:nvSpPr>
            <p:spPr>
              <a:xfrm>
                <a:off x="5525231" y="1690775"/>
                <a:ext cx="5912371" cy="3643352"/>
              </a:xfrm>
              <a:custGeom>
                <a:avLst/>
                <a:gdLst>
                  <a:gd name="connsiteX0" fmla="*/ 8181426 w 11824742"/>
                  <a:gd name="connsiteY0" fmla="*/ 0 h 7286703"/>
                  <a:gd name="connsiteX1" fmla="*/ 11824742 w 11824742"/>
                  <a:gd name="connsiteY1" fmla="*/ 3644597 h 7286703"/>
                  <a:gd name="connsiteX2" fmla="*/ 8181426 w 11824742"/>
                  <a:gd name="connsiteY2" fmla="*/ 7286703 h 7286703"/>
                  <a:gd name="connsiteX3" fmla="*/ 4825545 w 11824742"/>
                  <a:gd name="connsiteY3" fmla="*/ 5062622 h 7286703"/>
                  <a:gd name="connsiteX4" fmla="*/ 4723688 w 11824742"/>
                  <a:gd name="connsiteY4" fmla="*/ 4784274 h 7286703"/>
                  <a:gd name="connsiteX5" fmla="*/ 935835 w 11824742"/>
                  <a:gd name="connsiteY5" fmla="*/ 4784274 h 7286703"/>
                  <a:gd name="connsiteX6" fmla="*/ 711543 w 11824742"/>
                  <a:gd name="connsiteY6" fmla="*/ 5008644 h 7286703"/>
                  <a:gd name="connsiteX7" fmla="*/ 488777 w 11824742"/>
                  <a:gd name="connsiteY7" fmla="*/ 5008644 h 7286703"/>
                  <a:gd name="connsiteX8" fmla="*/ 45735 w 11824742"/>
                  <a:gd name="connsiteY8" fmla="*/ 4566691 h 7286703"/>
                  <a:gd name="connsiteX9" fmla="*/ 45735 w 11824742"/>
                  <a:gd name="connsiteY9" fmla="*/ 4343847 h 7286703"/>
                  <a:gd name="connsiteX10" fmla="*/ 488777 w 11824742"/>
                  <a:gd name="connsiteY10" fmla="*/ 3899403 h 7286703"/>
                  <a:gd name="connsiteX11" fmla="*/ 711543 w 11824742"/>
                  <a:gd name="connsiteY11" fmla="*/ 3899403 h 7286703"/>
                  <a:gd name="connsiteX12" fmla="*/ 937080 w 11824742"/>
                  <a:gd name="connsiteY12" fmla="*/ 4125019 h 7286703"/>
                  <a:gd name="connsiteX13" fmla="*/ 4574616 w 11824742"/>
                  <a:gd name="connsiteY13" fmla="*/ 4125019 h 7286703"/>
                  <a:gd name="connsiteX14" fmla="*/ 4558155 w 11824742"/>
                  <a:gd name="connsiteY14" fmla="*/ 4017120 h 7286703"/>
                  <a:gd name="connsiteX15" fmla="*/ 4539353 w 11824742"/>
                  <a:gd name="connsiteY15" fmla="*/ 3644597 h 7286703"/>
                  <a:gd name="connsiteX16" fmla="*/ 8181426 w 11824742"/>
                  <a:gd name="connsiteY16" fmla="*/ 0 h 728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824742" h="7286703">
                    <a:moveTo>
                      <a:pt x="8181426" y="0"/>
                    </a:moveTo>
                    <a:cubicBezTo>
                      <a:pt x="10193034" y="0"/>
                      <a:pt x="11824742" y="1631035"/>
                      <a:pt x="11824742" y="3644597"/>
                    </a:cubicBezTo>
                    <a:cubicBezTo>
                      <a:pt x="11824742" y="5656914"/>
                      <a:pt x="10193034" y="7286703"/>
                      <a:pt x="8181426" y="7286703"/>
                    </a:cubicBezTo>
                    <a:cubicBezTo>
                      <a:pt x="6672718" y="7286703"/>
                      <a:pt x="5378406" y="6369947"/>
                      <a:pt x="4825545" y="5062622"/>
                    </a:cubicBezTo>
                    <a:lnTo>
                      <a:pt x="4723688" y="4784274"/>
                    </a:lnTo>
                    <a:lnTo>
                      <a:pt x="935835" y="4784274"/>
                    </a:lnTo>
                    <a:lnTo>
                      <a:pt x="711543" y="5008644"/>
                    </a:lnTo>
                    <a:cubicBezTo>
                      <a:pt x="649318" y="5070891"/>
                      <a:pt x="549758" y="5070891"/>
                      <a:pt x="488777" y="5008644"/>
                    </a:cubicBezTo>
                    <a:lnTo>
                      <a:pt x="45735" y="4566691"/>
                    </a:lnTo>
                    <a:cubicBezTo>
                      <a:pt x="-15246" y="4504444"/>
                      <a:pt x="-15246" y="4404849"/>
                      <a:pt x="45735" y="4343847"/>
                    </a:cubicBezTo>
                    <a:lnTo>
                      <a:pt x="488777" y="3899403"/>
                    </a:lnTo>
                    <a:cubicBezTo>
                      <a:pt x="551002" y="3838401"/>
                      <a:pt x="650563" y="3838401"/>
                      <a:pt x="711543" y="3899403"/>
                    </a:cubicBezTo>
                    <a:lnTo>
                      <a:pt x="937080" y="4125019"/>
                    </a:lnTo>
                    <a:lnTo>
                      <a:pt x="4574616" y="4125019"/>
                    </a:lnTo>
                    <a:lnTo>
                      <a:pt x="4558155" y="4017120"/>
                    </a:lnTo>
                    <a:cubicBezTo>
                      <a:pt x="4545722" y="3894643"/>
                      <a:pt x="4539353" y="3770367"/>
                      <a:pt x="4539353" y="3644597"/>
                    </a:cubicBezTo>
                    <a:cubicBezTo>
                      <a:pt x="4539353" y="1631035"/>
                      <a:pt x="6169816" y="0"/>
                      <a:pt x="8181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>
                <a:noFill/>
                <a:prstDash val="solid"/>
              </a:ln>
            </p:spPr>
            <p:txBody>
              <a:bodyPr vert="horz" wrap="square" lIns="45000" tIns="22500" rIns="45000" bIns="22500" anchor="ctr" anchorCtr="1" compatLnSpc="0">
                <a:noAutofit/>
              </a:bodyPr>
              <a:lstStyle/>
              <a:p>
                <a:pPr hangingPunct="0"/>
                <a:endParaRPr lang="en-none" sz="900">
                  <a:latin typeface="Hitachi Sans" pitchFamily="2" charset="0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BE455D58-8898-85D3-455A-FA2ED10BDE9C}"/>
                  </a:ext>
                </a:extLst>
              </p:cNvPr>
              <p:cNvSpPr/>
              <p:nvPr/>
            </p:nvSpPr>
            <p:spPr>
              <a:xfrm>
                <a:off x="5540181" y="2294728"/>
                <a:ext cx="5159291" cy="2301631"/>
              </a:xfrm>
              <a:custGeom>
                <a:avLst/>
                <a:gdLst>
                  <a:gd name="connsiteX0" fmla="*/ 601872 w 10318581"/>
                  <a:gd name="connsiteY0" fmla="*/ 0 h 4603261"/>
                  <a:gd name="connsiteX1" fmla="*/ 712788 w 10318581"/>
                  <a:gd name="connsiteY1" fmla="*/ 45751 h 4603261"/>
                  <a:gd name="connsiteX2" fmla="*/ 938324 w 10318581"/>
                  <a:gd name="connsiteY2" fmla="*/ 271367 h 4603261"/>
                  <a:gd name="connsiteX3" fmla="*/ 8102193 w 10318581"/>
                  <a:gd name="connsiteY3" fmla="*/ 271367 h 4603261"/>
                  <a:gd name="connsiteX4" fmla="*/ 8151527 w 10318581"/>
                  <a:gd name="connsiteY4" fmla="*/ 268875 h 4603261"/>
                  <a:gd name="connsiteX5" fmla="*/ 10318581 w 10318581"/>
                  <a:gd name="connsiteY5" fmla="*/ 2436691 h 4603261"/>
                  <a:gd name="connsiteX6" fmla="*/ 8151527 w 10318581"/>
                  <a:gd name="connsiteY6" fmla="*/ 4603261 h 4603261"/>
                  <a:gd name="connsiteX7" fmla="*/ 5985717 w 10318581"/>
                  <a:gd name="connsiteY7" fmla="*/ 2436691 h 4603261"/>
                  <a:gd name="connsiteX8" fmla="*/ 6480051 w 10318581"/>
                  <a:gd name="connsiteY8" fmla="*/ 1057746 h 4603261"/>
                  <a:gd name="connsiteX9" fmla="*/ 6595453 w 10318581"/>
                  <a:gd name="connsiteY9" fmla="*/ 930622 h 4603261"/>
                  <a:gd name="connsiteX10" fmla="*/ 937691 w 10318581"/>
                  <a:gd name="connsiteY10" fmla="*/ 930622 h 4603261"/>
                  <a:gd name="connsiteX11" fmla="*/ 712788 w 10318581"/>
                  <a:gd name="connsiteY11" fmla="*/ 1156236 h 4603261"/>
                  <a:gd name="connsiteX12" fmla="*/ 488777 w 10318581"/>
                  <a:gd name="connsiteY12" fmla="*/ 1156236 h 4603261"/>
                  <a:gd name="connsiteX13" fmla="*/ 45735 w 10318581"/>
                  <a:gd name="connsiteY13" fmla="*/ 713039 h 4603261"/>
                  <a:gd name="connsiteX14" fmla="*/ 45735 w 10318581"/>
                  <a:gd name="connsiteY14" fmla="*/ 490195 h 4603261"/>
                  <a:gd name="connsiteX15" fmla="*/ 490022 w 10318581"/>
                  <a:gd name="connsiteY15" fmla="*/ 45751 h 4603261"/>
                  <a:gd name="connsiteX16" fmla="*/ 601872 w 10318581"/>
                  <a:gd name="connsiteY16" fmla="*/ 0 h 4603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318581" h="4603261">
                    <a:moveTo>
                      <a:pt x="601872" y="0"/>
                    </a:moveTo>
                    <a:cubicBezTo>
                      <a:pt x="642162" y="0"/>
                      <a:pt x="682298" y="15250"/>
                      <a:pt x="712788" y="45751"/>
                    </a:cubicBezTo>
                    <a:lnTo>
                      <a:pt x="938324" y="271367"/>
                    </a:lnTo>
                    <a:lnTo>
                      <a:pt x="8102193" y="271367"/>
                    </a:lnTo>
                    <a:lnTo>
                      <a:pt x="8151527" y="268875"/>
                    </a:lnTo>
                    <a:cubicBezTo>
                      <a:pt x="9348387" y="268875"/>
                      <a:pt x="10318581" y="1239409"/>
                      <a:pt x="10318581" y="2436691"/>
                    </a:cubicBezTo>
                    <a:cubicBezTo>
                      <a:pt x="10318581" y="3632727"/>
                      <a:pt x="9348387" y="4603261"/>
                      <a:pt x="8151527" y="4603261"/>
                    </a:cubicBezTo>
                    <a:cubicBezTo>
                      <a:pt x="6954665" y="4603261"/>
                      <a:pt x="5985717" y="3632727"/>
                      <a:pt x="5985717" y="2436691"/>
                    </a:cubicBezTo>
                    <a:cubicBezTo>
                      <a:pt x="5985717" y="1912880"/>
                      <a:pt x="6171180" y="1432470"/>
                      <a:pt x="6480051" y="1057746"/>
                    </a:cubicBezTo>
                    <a:lnTo>
                      <a:pt x="6595453" y="930622"/>
                    </a:lnTo>
                    <a:lnTo>
                      <a:pt x="937691" y="930622"/>
                    </a:lnTo>
                    <a:lnTo>
                      <a:pt x="712788" y="1156236"/>
                    </a:lnTo>
                    <a:cubicBezTo>
                      <a:pt x="650563" y="1217238"/>
                      <a:pt x="551002" y="1217238"/>
                      <a:pt x="488777" y="1156236"/>
                    </a:cubicBezTo>
                    <a:lnTo>
                      <a:pt x="45735" y="713039"/>
                    </a:lnTo>
                    <a:cubicBezTo>
                      <a:pt x="-15246" y="650792"/>
                      <a:pt x="-15246" y="551197"/>
                      <a:pt x="45735" y="490195"/>
                    </a:cubicBezTo>
                    <a:lnTo>
                      <a:pt x="490022" y="45751"/>
                    </a:lnTo>
                    <a:cubicBezTo>
                      <a:pt x="521135" y="15250"/>
                      <a:pt x="561581" y="0"/>
                      <a:pt x="6018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>
                <a:noFill/>
                <a:prstDash val="solid"/>
              </a:ln>
            </p:spPr>
            <p:txBody>
              <a:bodyPr vert="horz" wrap="square" lIns="45000" tIns="22500" rIns="45000" bIns="22500" anchor="ctr" anchorCtr="1" compatLnSpc="0">
                <a:noAutofit/>
              </a:bodyPr>
              <a:lstStyle/>
              <a:p>
                <a:pPr hangingPunct="0"/>
                <a:endParaRPr lang="en-none" sz="900">
                  <a:latin typeface="Hitachi Sans" pitchFamily="2" charset="0"/>
                  <a:ea typeface="Arial Unicode MS" pitchFamily="2"/>
                  <a:cs typeface="Arial Unicode MS" pitchFamily="2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9F3B012-6823-D0A8-F5BF-B07A91993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7135" y="3480524"/>
                <a:ext cx="1953929" cy="182880"/>
              </a:xfrm>
              <a:prstGeom prst="rect">
                <a:avLst/>
              </a:prstGeom>
            </p:spPr>
          </p:pic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F67D840-93C8-D06A-59A5-5FA6C8FC28CB}"/>
              </a:ext>
            </a:extLst>
          </p:cNvPr>
          <p:cNvSpPr/>
          <p:nvPr/>
        </p:nvSpPr>
        <p:spPr>
          <a:xfrm>
            <a:off x="4386181" y="1518022"/>
            <a:ext cx="503588" cy="566995"/>
          </a:xfrm>
          <a:custGeom>
            <a:avLst/>
            <a:gdLst>
              <a:gd name="csX0" fmla="*/ 388178 w 755382"/>
              <a:gd name="csY0" fmla="*/ 164222 h 850492"/>
              <a:gd name="csX1" fmla="*/ 591108 w 755382"/>
              <a:gd name="csY1" fmla="*/ 367153 h 850492"/>
              <a:gd name="csX2" fmla="*/ 533065 w 755382"/>
              <a:gd name="csY2" fmla="*/ 367153 h 850492"/>
              <a:gd name="csX3" fmla="*/ 536190 w 755382"/>
              <a:gd name="csY3" fmla="*/ 349516 h 850492"/>
              <a:gd name="csX4" fmla="*/ 521047 w 755382"/>
              <a:gd name="csY4" fmla="*/ 312979 h 850492"/>
              <a:gd name="csX5" fmla="*/ 484510 w 755382"/>
              <a:gd name="csY5" fmla="*/ 297836 h 850492"/>
              <a:gd name="csX6" fmla="*/ 447973 w 755382"/>
              <a:gd name="csY6" fmla="*/ 312979 h 850492"/>
              <a:gd name="csX7" fmla="*/ 432831 w 755382"/>
              <a:gd name="csY7" fmla="*/ 349516 h 850492"/>
              <a:gd name="csX8" fmla="*/ 435956 w 755382"/>
              <a:gd name="csY8" fmla="*/ 367264 h 850492"/>
              <a:gd name="csX9" fmla="*/ 388108 w 755382"/>
              <a:gd name="csY9" fmla="*/ 367227 h 850492"/>
              <a:gd name="csX10" fmla="*/ 388145 w 755382"/>
              <a:gd name="csY10" fmla="*/ 318151 h 850492"/>
              <a:gd name="csX11" fmla="*/ 379402 w 755382"/>
              <a:gd name="csY11" fmla="*/ 301520 h 850492"/>
              <a:gd name="csX12" fmla="*/ 360724 w 755382"/>
              <a:gd name="csY12" fmla="*/ 299399 h 850492"/>
              <a:gd name="csX13" fmla="*/ 349525 w 755382"/>
              <a:gd name="csY13" fmla="*/ 301482 h 850492"/>
              <a:gd name="csX14" fmla="*/ 327833 w 755382"/>
              <a:gd name="csY14" fmla="*/ 292515 h 850492"/>
              <a:gd name="csX15" fmla="*/ 318866 w 755382"/>
              <a:gd name="csY15" fmla="*/ 270824 h 850492"/>
              <a:gd name="csX16" fmla="*/ 327833 w 755382"/>
              <a:gd name="csY16" fmla="*/ 249133 h 850492"/>
              <a:gd name="csX17" fmla="*/ 349525 w 755382"/>
              <a:gd name="csY17" fmla="*/ 240166 h 850492"/>
              <a:gd name="csX18" fmla="*/ 360687 w 755382"/>
              <a:gd name="csY18" fmla="*/ 242249 h 850492"/>
              <a:gd name="csX19" fmla="*/ 379364 w 755382"/>
              <a:gd name="csY19" fmla="*/ 240129 h 850492"/>
              <a:gd name="csX20" fmla="*/ 388145 w 755382"/>
              <a:gd name="csY20" fmla="*/ 223534 h 850492"/>
              <a:gd name="csX21" fmla="*/ 388145 w 755382"/>
              <a:gd name="csY21" fmla="*/ 164263 h 850492"/>
              <a:gd name="csX22" fmla="*/ 10493 w 755382"/>
              <a:gd name="csY22" fmla="*/ 388136 h 850492"/>
              <a:gd name="csX23" fmla="*/ 0 w 755382"/>
              <a:gd name="csY23" fmla="*/ 377643 h 850492"/>
              <a:gd name="csX24" fmla="*/ 10493 w 755382"/>
              <a:gd name="csY24" fmla="*/ 367151 h 850492"/>
              <a:gd name="csX25" fmla="*/ 90339 w 755382"/>
              <a:gd name="csY25" fmla="*/ 367151 h 850492"/>
              <a:gd name="csX26" fmla="*/ 100832 w 755382"/>
              <a:gd name="csY26" fmla="*/ 377643 h 850492"/>
              <a:gd name="csX27" fmla="*/ 90339 w 755382"/>
              <a:gd name="csY27" fmla="*/ 388136 h 850492"/>
              <a:gd name="csX28" fmla="*/ 125459 w 755382"/>
              <a:gd name="csY28" fmla="*/ 644721 h 850492"/>
              <a:gd name="csX29" fmla="*/ 110614 w 755382"/>
              <a:gd name="csY29" fmla="*/ 644721 h 850492"/>
              <a:gd name="csX30" fmla="*/ 110614 w 755382"/>
              <a:gd name="csY30" fmla="*/ 629875 h 850492"/>
              <a:gd name="csX31" fmla="*/ 167094 w 755382"/>
              <a:gd name="csY31" fmla="*/ 573395 h 850492"/>
              <a:gd name="csX32" fmla="*/ 181940 w 755382"/>
              <a:gd name="csY32" fmla="*/ 573395 h 850492"/>
              <a:gd name="csX33" fmla="*/ 181940 w 755382"/>
              <a:gd name="csY33" fmla="*/ 588240 h 850492"/>
              <a:gd name="csX34" fmla="*/ 644763 w 755382"/>
              <a:gd name="csY34" fmla="*/ 629875 h 850492"/>
              <a:gd name="csX35" fmla="*/ 644763 w 755382"/>
              <a:gd name="csY35" fmla="*/ 644721 h 850492"/>
              <a:gd name="csX36" fmla="*/ 629917 w 755382"/>
              <a:gd name="csY36" fmla="*/ 644721 h 850492"/>
              <a:gd name="csX37" fmla="*/ 573436 w 755382"/>
              <a:gd name="csY37" fmla="*/ 588240 h 850492"/>
              <a:gd name="csX38" fmla="*/ 573436 w 755382"/>
              <a:gd name="csY38" fmla="*/ 573395 h 850492"/>
              <a:gd name="csX39" fmla="*/ 588282 w 755382"/>
              <a:gd name="csY39" fmla="*/ 573395 h 850492"/>
              <a:gd name="csX40" fmla="*/ 110620 w 755382"/>
              <a:gd name="csY40" fmla="*/ 125459 h 850492"/>
              <a:gd name="csX41" fmla="*/ 110620 w 755382"/>
              <a:gd name="csY41" fmla="*/ 110614 h 850492"/>
              <a:gd name="csX42" fmla="*/ 125465 w 755382"/>
              <a:gd name="csY42" fmla="*/ 110614 h 850492"/>
              <a:gd name="csX43" fmla="*/ 181946 w 755382"/>
              <a:gd name="csY43" fmla="*/ 167094 h 850492"/>
              <a:gd name="csX44" fmla="*/ 181946 w 755382"/>
              <a:gd name="csY44" fmla="*/ 181940 h 850492"/>
              <a:gd name="csX45" fmla="*/ 167100 w 755382"/>
              <a:gd name="csY45" fmla="*/ 181940 h 850492"/>
              <a:gd name="csX46" fmla="*/ 367204 w 755382"/>
              <a:gd name="csY46" fmla="*/ 10493 h 850492"/>
              <a:gd name="csX47" fmla="*/ 377697 w 755382"/>
              <a:gd name="csY47" fmla="*/ 0 h 850492"/>
              <a:gd name="csX48" fmla="*/ 388189 w 755382"/>
              <a:gd name="csY48" fmla="*/ 10493 h 850492"/>
              <a:gd name="csX49" fmla="*/ 388189 w 755382"/>
              <a:gd name="csY49" fmla="*/ 90339 h 850492"/>
              <a:gd name="csX50" fmla="*/ 377697 w 755382"/>
              <a:gd name="csY50" fmla="*/ 100832 h 850492"/>
              <a:gd name="csX51" fmla="*/ 367204 w 755382"/>
              <a:gd name="csY51" fmla="*/ 90339 h 850492"/>
              <a:gd name="csX52" fmla="*/ 367204 w 755382"/>
              <a:gd name="csY52" fmla="*/ 10456 h 850492"/>
              <a:gd name="csX53" fmla="*/ 629923 w 755382"/>
              <a:gd name="csY53" fmla="*/ 110620 h 850492"/>
              <a:gd name="csX54" fmla="*/ 573442 w 755382"/>
              <a:gd name="csY54" fmla="*/ 167100 h 850492"/>
              <a:gd name="csX55" fmla="*/ 573442 w 755382"/>
              <a:gd name="csY55" fmla="*/ 181946 h 850492"/>
              <a:gd name="csX56" fmla="*/ 588288 w 755382"/>
              <a:gd name="csY56" fmla="*/ 181946 h 850492"/>
              <a:gd name="csX57" fmla="*/ 644768 w 755382"/>
              <a:gd name="csY57" fmla="*/ 125465 h 850492"/>
              <a:gd name="csX58" fmla="*/ 644768 w 755382"/>
              <a:gd name="csY58" fmla="*/ 110620 h 850492"/>
              <a:gd name="csX59" fmla="*/ 629923 w 755382"/>
              <a:gd name="csY59" fmla="*/ 110620 h 850492"/>
              <a:gd name="csX60" fmla="*/ 744889 w 755382"/>
              <a:gd name="csY60" fmla="*/ 367204 h 850492"/>
              <a:gd name="csX61" fmla="*/ 755382 w 755382"/>
              <a:gd name="csY61" fmla="*/ 377697 h 850492"/>
              <a:gd name="csX62" fmla="*/ 744889 w 755382"/>
              <a:gd name="csY62" fmla="*/ 388189 h 850492"/>
              <a:gd name="csX63" fmla="*/ 665043 w 755382"/>
              <a:gd name="csY63" fmla="*/ 388189 h 850492"/>
              <a:gd name="csX64" fmla="*/ 654550 w 755382"/>
              <a:gd name="csY64" fmla="*/ 377697 h 850492"/>
              <a:gd name="csX65" fmla="*/ 665043 w 755382"/>
              <a:gd name="csY65" fmla="*/ 367204 h 850492"/>
              <a:gd name="csX66" fmla="*/ 467217 w 755382"/>
              <a:gd name="csY66" fmla="*/ 710514 h 850492"/>
              <a:gd name="csX67" fmla="*/ 288213 w 755382"/>
              <a:gd name="csY67" fmla="*/ 710514 h 850492"/>
              <a:gd name="csX68" fmla="*/ 269944 w 755382"/>
              <a:gd name="csY68" fmla="*/ 718104 h 850492"/>
              <a:gd name="csX69" fmla="*/ 262354 w 755382"/>
              <a:gd name="csY69" fmla="*/ 736373 h 850492"/>
              <a:gd name="csX70" fmla="*/ 269944 w 755382"/>
              <a:gd name="csY70" fmla="*/ 754642 h 850492"/>
              <a:gd name="csX71" fmla="*/ 288213 w 755382"/>
              <a:gd name="csY71" fmla="*/ 762232 h 850492"/>
              <a:gd name="csX72" fmla="*/ 467217 w 755382"/>
              <a:gd name="csY72" fmla="*/ 762232 h 850492"/>
              <a:gd name="csX73" fmla="*/ 485485 w 755382"/>
              <a:gd name="csY73" fmla="*/ 754642 h 850492"/>
              <a:gd name="csX74" fmla="*/ 493076 w 755382"/>
              <a:gd name="csY74" fmla="*/ 736373 h 850492"/>
              <a:gd name="csX75" fmla="*/ 485485 w 755382"/>
              <a:gd name="csY75" fmla="*/ 718104 h 850492"/>
              <a:gd name="csX76" fmla="*/ 467217 w 755382"/>
              <a:gd name="csY76" fmla="*/ 710514 h 850492"/>
              <a:gd name="csX77" fmla="*/ 484443 w 755382"/>
              <a:gd name="csY77" fmla="*/ 637774 h 850492"/>
              <a:gd name="csX78" fmla="*/ 271026 w 755382"/>
              <a:gd name="csY78" fmla="*/ 637774 h 850492"/>
              <a:gd name="csX79" fmla="*/ 252757 w 755382"/>
              <a:gd name="csY79" fmla="*/ 645364 h 850492"/>
              <a:gd name="csX80" fmla="*/ 245167 w 755382"/>
              <a:gd name="csY80" fmla="*/ 663633 h 850492"/>
              <a:gd name="csX81" fmla="*/ 252757 w 755382"/>
              <a:gd name="csY81" fmla="*/ 681902 h 850492"/>
              <a:gd name="csX82" fmla="*/ 271026 w 755382"/>
              <a:gd name="csY82" fmla="*/ 689492 h 850492"/>
              <a:gd name="csX83" fmla="*/ 484443 w 755382"/>
              <a:gd name="csY83" fmla="*/ 689492 h 850492"/>
              <a:gd name="csX84" fmla="*/ 502712 w 755382"/>
              <a:gd name="csY84" fmla="*/ 681902 h 850492"/>
              <a:gd name="csX85" fmla="*/ 510303 w 755382"/>
              <a:gd name="csY85" fmla="*/ 663633 h 850492"/>
              <a:gd name="csX86" fmla="*/ 502712 w 755382"/>
              <a:gd name="csY86" fmla="*/ 645364 h 850492"/>
              <a:gd name="csX87" fmla="*/ 484443 w 755382"/>
              <a:gd name="csY87" fmla="*/ 637774 h 850492"/>
              <a:gd name="csX88" fmla="*/ 591190 w 755382"/>
              <a:gd name="csY88" fmla="*/ 388190 h 850492"/>
              <a:gd name="csX89" fmla="*/ 531919 w 755382"/>
              <a:gd name="csY89" fmla="*/ 388190 h 850492"/>
              <a:gd name="csX90" fmla="*/ 515324 w 755382"/>
              <a:gd name="csY90" fmla="*/ 379410 h 850492"/>
              <a:gd name="csX91" fmla="*/ 513204 w 755382"/>
              <a:gd name="csY91" fmla="*/ 360732 h 850492"/>
              <a:gd name="csX92" fmla="*/ 515287 w 755382"/>
              <a:gd name="csY92" fmla="*/ 349570 h 850492"/>
              <a:gd name="csX93" fmla="*/ 506320 w 755382"/>
              <a:gd name="csY93" fmla="*/ 327878 h 850492"/>
              <a:gd name="csX94" fmla="*/ 484629 w 755382"/>
              <a:gd name="csY94" fmla="*/ 318911 h 850492"/>
              <a:gd name="csX95" fmla="*/ 462938 w 755382"/>
              <a:gd name="csY95" fmla="*/ 327878 h 850492"/>
              <a:gd name="csX96" fmla="*/ 453971 w 755382"/>
              <a:gd name="csY96" fmla="*/ 349570 h 850492"/>
              <a:gd name="csX97" fmla="*/ 456054 w 755382"/>
              <a:gd name="csY97" fmla="*/ 360806 h 850492"/>
              <a:gd name="csX98" fmla="*/ 453933 w 755382"/>
              <a:gd name="csY98" fmla="*/ 379484 h 850492"/>
              <a:gd name="csX99" fmla="*/ 437302 w 755382"/>
              <a:gd name="csY99" fmla="*/ 388227 h 850492"/>
              <a:gd name="csX100" fmla="*/ 388226 w 755382"/>
              <a:gd name="csY100" fmla="*/ 388190 h 850492"/>
              <a:gd name="csX101" fmla="*/ 388189 w 755382"/>
              <a:gd name="csY101" fmla="*/ 448615 h 850492"/>
              <a:gd name="csX102" fmla="*/ 405863 w 755382"/>
              <a:gd name="csY102" fmla="*/ 445490 h 850492"/>
              <a:gd name="csX103" fmla="*/ 442400 w 755382"/>
              <a:gd name="csY103" fmla="*/ 460632 h 850492"/>
              <a:gd name="csX104" fmla="*/ 457542 w 755382"/>
              <a:gd name="csY104" fmla="*/ 497169 h 850492"/>
              <a:gd name="csX105" fmla="*/ 442400 w 755382"/>
              <a:gd name="csY105" fmla="*/ 533706 h 850492"/>
              <a:gd name="csX106" fmla="*/ 405863 w 755382"/>
              <a:gd name="csY106" fmla="*/ 548849 h 850492"/>
              <a:gd name="csX107" fmla="*/ 388226 w 755382"/>
              <a:gd name="csY107" fmla="*/ 545724 h 850492"/>
              <a:gd name="csX108" fmla="*/ 388226 w 755382"/>
              <a:gd name="csY108" fmla="*/ 616826 h 850492"/>
              <a:gd name="csX109" fmla="*/ 484448 w 755382"/>
              <a:gd name="csY109" fmla="*/ 616826 h 850492"/>
              <a:gd name="csX110" fmla="*/ 491629 w 755382"/>
              <a:gd name="csY110" fmla="*/ 617384 h 850492"/>
              <a:gd name="csX111" fmla="*/ 529914 w 755382"/>
              <a:gd name="csY111" fmla="*/ 527790 h 850492"/>
              <a:gd name="csX112" fmla="*/ 591195 w 755382"/>
              <a:gd name="csY112" fmla="*/ 388268 h 850492"/>
              <a:gd name="csX113" fmla="*/ 367238 w 755382"/>
              <a:gd name="csY113" fmla="*/ 616790 h 850492"/>
              <a:gd name="csX114" fmla="*/ 367238 w 755382"/>
              <a:gd name="csY114" fmla="*/ 544422 h 850492"/>
              <a:gd name="csX115" fmla="*/ 376019 w 755382"/>
              <a:gd name="csY115" fmla="*/ 527828 h 850492"/>
              <a:gd name="csX116" fmla="*/ 394697 w 755382"/>
              <a:gd name="csY116" fmla="*/ 525707 h 850492"/>
              <a:gd name="csX117" fmla="*/ 405859 w 755382"/>
              <a:gd name="csY117" fmla="*/ 527791 h 850492"/>
              <a:gd name="csX118" fmla="*/ 427550 w 755382"/>
              <a:gd name="csY118" fmla="*/ 518824 h 850492"/>
              <a:gd name="csX119" fmla="*/ 436517 w 755382"/>
              <a:gd name="csY119" fmla="*/ 497132 h 850492"/>
              <a:gd name="csX120" fmla="*/ 427550 w 755382"/>
              <a:gd name="csY120" fmla="*/ 475441 h 850492"/>
              <a:gd name="csX121" fmla="*/ 405859 w 755382"/>
              <a:gd name="csY121" fmla="*/ 466474 h 850492"/>
              <a:gd name="csX122" fmla="*/ 394660 w 755382"/>
              <a:gd name="csY122" fmla="*/ 468521 h 850492"/>
              <a:gd name="csX123" fmla="*/ 375982 w 755382"/>
              <a:gd name="csY123" fmla="*/ 466400 h 850492"/>
              <a:gd name="csX124" fmla="*/ 367238 w 755382"/>
              <a:gd name="csY124" fmla="*/ 449768 h 850492"/>
              <a:gd name="csX125" fmla="*/ 367276 w 755382"/>
              <a:gd name="csY125" fmla="*/ 388116 h 850492"/>
              <a:gd name="csX126" fmla="*/ 319391 w 755382"/>
              <a:gd name="csY126" fmla="*/ 388078 h 850492"/>
              <a:gd name="csX127" fmla="*/ 322516 w 755382"/>
              <a:gd name="csY127" fmla="*/ 405826 h 850492"/>
              <a:gd name="csX128" fmla="*/ 307373 w 755382"/>
              <a:gd name="csY128" fmla="*/ 442363 h 850492"/>
              <a:gd name="csX129" fmla="*/ 270836 w 755382"/>
              <a:gd name="csY129" fmla="*/ 457506 h 850492"/>
              <a:gd name="csX130" fmla="*/ 234299 w 755382"/>
              <a:gd name="csY130" fmla="*/ 442363 h 850492"/>
              <a:gd name="csX131" fmla="*/ 219156 w 755382"/>
              <a:gd name="csY131" fmla="*/ 405826 h 850492"/>
              <a:gd name="csX132" fmla="*/ 222282 w 755382"/>
              <a:gd name="csY132" fmla="*/ 388190 h 850492"/>
              <a:gd name="csX133" fmla="*/ 164238 w 755382"/>
              <a:gd name="csY133" fmla="*/ 388190 h 850492"/>
              <a:gd name="csX134" fmla="*/ 225518 w 755382"/>
              <a:gd name="csY134" fmla="*/ 527712 h 850492"/>
              <a:gd name="csX135" fmla="*/ 263804 w 755382"/>
              <a:gd name="csY135" fmla="*/ 617306 h 850492"/>
              <a:gd name="csX136" fmla="*/ 270985 w 755382"/>
              <a:gd name="csY136" fmla="*/ 616748 h 850492"/>
              <a:gd name="csX137" fmla="*/ 367207 w 755382"/>
              <a:gd name="csY137" fmla="*/ 616748 h 850492"/>
              <a:gd name="csX138" fmla="*/ 164270 w 755382"/>
              <a:gd name="csY138" fmla="*/ 367207 h 850492"/>
              <a:gd name="csX139" fmla="*/ 223541 w 755382"/>
              <a:gd name="csY139" fmla="*/ 367207 h 850492"/>
              <a:gd name="csX140" fmla="*/ 240136 w 755382"/>
              <a:gd name="csY140" fmla="*/ 375988 h 850492"/>
              <a:gd name="csX141" fmla="*/ 242257 w 755382"/>
              <a:gd name="csY141" fmla="*/ 394628 h 850492"/>
              <a:gd name="csX142" fmla="*/ 240173 w 755382"/>
              <a:gd name="csY142" fmla="*/ 405791 h 850492"/>
              <a:gd name="csX143" fmla="*/ 249140 w 755382"/>
              <a:gd name="csY143" fmla="*/ 427482 h 850492"/>
              <a:gd name="csX144" fmla="*/ 270831 w 755382"/>
              <a:gd name="csY144" fmla="*/ 436449 h 850492"/>
              <a:gd name="csX145" fmla="*/ 292522 w 755382"/>
              <a:gd name="csY145" fmla="*/ 427482 h 850492"/>
              <a:gd name="csX146" fmla="*/ 301489 w 755382"/>
              <a:gd name="csY146" fmla="*/ 405791 h 850492"/>
              <a:gd name="csX147" fmla="*/ 299406 w 755382"/>
              <a:gd name="csY147" fmla="*/ 394554 h 850492"/>
              <a:gd name="csX148" fmla="*/ 301527 w 755382"/>
              <a:gd name="csY148" fmla="*/ 375876 h 850492"/>
              <a:gd name="csX149" fmla="*/ 318158 w 755382"/>
              <a:gd name="csY149" fmla="*/ 367133 h 850492"/>
              <a:gd name="csX150" fmla="*/ 367271 w 755382"/>
              <a:gd name="csY150" fmla="*/ 367170 h 850492"/>
              <a:gd name="csX151" fmla="*/ 367271 w 755382"/>
              <a:gd name="csY151" fmla="*/ 319322 h 850492"/>
              <a:gd name="csX152" fmla="*/ 349560 w 755382"/>
              <a:gd name="csY152" fmla="*/ 322447 h 850492"/>
              <a:gd name="csX153" fmla="*/ 313023 w 755382"/>
              <a:gd name="csY153" fmla="*/ 307305 h 850492"/>
              <a:gd name="csX154" fmla="*/ 297880 w 755382"/>
              <a:gd name="csY154" fmla="*/ 270768 h 850492"/>
              <a:gd name="csX155" fmla="*/ 313023 w 755382"/>
              <a:gd name="csY155" fmla="*/ 234231 h 850492"/>
              <a:gd name="csX156" fmla="*/ 349560 w 755382"/>
              <a:gd name="csY156" fmla="*/ 219088 h 850492"/>
              <a:gd name="csX157" fmla="*/ 367197 w 755382"/>
              <a:gd name="csY157" fmla="*/ 222213 h 850492"/>
              <a:gd name="csX158" fmla="*/ 367197 w 755382"/>
              <a:gd name="csY158" fmla="*/ 164170 h 850492"/>
              <a:gd name="csX159" fmla="*/ 164229 w 755382"/>
              <a:gd name="csY159" fmla="*/ 367138 h 850492"/>
              <a:gd name="csX160" fmla="*/ 454744 w 755382"/>
              <a:gd name="csY160" fmla="*/ 783259 h 850492"/>
              <a:gd name="csX161" fmla="*/ 377726 w 755382"/>
              <a:gd name="csY161" fmla="*/ 850492 h 850492"/>
              <a:gd name="csX162" fmla="*/ 300708 w 755382"/>
              <a:gd name="csY162" fmla="*/ 783259 h 8504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</a:cxnLst>
            <a:rect l="l" t="t" r="r" b="b"/>
            <a:pathLst>
              <a:path w="755382" h="850492">
                <a:moveTo>
                  <a:pt x="388178" y="164222"/>
                </a:moveTo>
                <a:cubicBezTo>
                  <a:pt x="497830" y="169543"/>
                  <a:pt x="585822" y="257501"/>
                  <a:pt x="591108" y="367153"/>
                </a:cubicBezTo>
                <a:lnTo>
                  <a:pt x="533065" y="367153"/>
                </a:lnTo>
                <a:cubicBezTo>
                  <a:pt x="535074" y="361571"/>
                  <a:pt x="536190" y="355469"/>
                  <a:pt x="536190" y="349516"/>
                </a:cubicBezTo>
                <a:cubicBezTo>
                  <a:pt x="536190" y="335266"/>
                  <a:pt x="530423" y="322355"/>
                  <a:pt x="521047" y="312979"/>
                </a:cubicBezTo>
                <a:cubicBezTo>
                  <a:pt x="511708" y="303640"/>
                  <a:pt x="498798" y="297836"/>
                  <a:pt x="484510" y="297836"/>
                </a:cubicBezTo>
                <a:cubicBezTo>
                  <a:pt x="470260" y="297836"/>
                  <a:pt x="457349" y="303603"/>
                  <a:pt x="447973" y="312979"/>
                </a:cubicBezTo>
                <a:cubicBezTo>
                  <a:pt x="438634" y="322318"/>
                  <a:pt x="432831" y="335229"/>
                  <a:pt x="432831" y="349516"/>
                </a:cubicBezTo>
                <a:cubicBezTo>
                  <a:pt x="432831" y="355506"/>
                  <a:pt x="433909" y="361645"/>
                  <a:pt x="435956" y="367264"/>
                </a:cubicBezTo>
                <a:lnTo>
                  <a:pt x="388108" y="367227"/>
                </a:lnTo>
                <a:lnTo>
                  <a:pt x="388145" y="318151"/>
                </a:lnTo>
                <a:cubicBezTo>
                  <a:pt x="388145" y="311379"/>
                  <a:pt x="384983" y="305351"/>
                  <a:pt x="379402" y="301520"/>
                </a:cubicBezTo>
                <a:cubicBezTo>
                  <a:pt x="373821" y="297724"/>
                  <a:pt x="367011" y="296943"/>
                  <a:pt x="360724" y="299399"/>
                </a:cubicBezTo>
                <a:cubicBezTo>
                  <a:pt x="357078" y="300850"/>
                  <a:pt x="353469" y="301482"/>
                  <a:pt x="349525" y="301482"/>
                </a:cubicBezTo>
                <a:cubicBezTo>
                  <a:pt x="341041" y="301482"/>
                  <a:pt x="333377" y="298059"/>
                  <a:pt x="327833" y="292515"/>
                </a:cubicBezTo>
                <a:cubicBezTo>
                  <a:pt x="322289" y="286972"/>
                  <a:pt x="318866" y="279307"/>
                  <a:pt x="318866" y="270824"/>
                </a:cubicBezTo>
                <a:cubicBezTo>
                  <a:pt x="318866" y="262341"/>
                  <a:pt x="322289" y="254676"/>
                  <a:pt x="327833" y="249133"/>
                </a:cubicBezTo>
                <a:cubicBezTo>
                  <a:pt x="333377" y="243589"/>
                  <a:pt x="341042" y="240166"/>
                  <a:pt x="349525" y="240166"/>
                </a:cubicBezTo>
                <a:cubicBezTo>
                  <a:pt x="353431" y="240166"/>
                  <a:pt x="357040" y="240798"/>
                  <a:pt x="360687" y="242249"/>
                </a:cubicBezTo>
                <a:cubicBezTo>
                  <a:pt x="366975" y="244705"/>
                  <a:pt x="373784" y="243924"/>
                  <a:pt x="379364" y="240129"/>
                </a:cubicBezTo>
                <a:cubicBezTo>
                  <a:pt x="384908" y="236333"/>
                  <a:pt x="388145" y="230231"/>
                  <a:pt x="388145" y="223534"/>
                </a:cubicBezTo>
                <a:lnTo>
                  <a:pt x="388145" y="164263"/>
                </a:lnTo>
                <a:close/>
                <a:moveTo>
                  <a:pt x="10493" y="388136"/>
                </a:moveTo>
                <a:cubicBezTo>
                  <a:pt x="4688" y="388136"/>
                  <a:pt x="0" y="383448"/>
                  <a:pt x="0" y="377643"/>
                </a:cubicBezTo>
                <a:cubicBezTo>
                  <a:pt x="0" y="371839"/>
                  <a:pt x="4688" y="367151"/>
                  <a:pt x="10493" y="367151"/>
                </a:cubicBezTo>
                <a:lnTo>
                  <a:pt x="90339" y="367151"/>
                </a:lnTo>
                <a:cubicBezTo>
                  <a:pt x="96143" y="367151"/>
                  <a:pt x="100832" y="371839"/>
                  <a:pt x="100832" y="377643"/>
                </a:cubicBezTo>
                <a:cubicBezTo>
                  <a:pt x="100832" y="383448"/>
                  <a:pt x="96144" y="388136"/>
                  <a:pt x="90339" y="388136"/>
                </a:cubicBezTo>
                <a:close/>
                <a:moveTo>
                  <a:pt x="125459" y="644721"/>
                </a:moveTo>
                <a:cubicBezTo>
                  <a:pt x="121367" y="648813"/>
                  <a:pt x="114707" y="648813"/>
                  <a:pt x="110614" y="644721"/>
                </a:cubicBezTo>
                <a:cubicBezTo>
                  <a:pt x="106521" y="640628"/>
                  <a:pt x="106521" y="633968"/>
                  <a:pt x="110614" y="629875"/>
                </a:cubicBezTo>
                <a:lnTo>
                  <a:pt x="167094" y="573395"/>
                </a:lnTo>
                <a:cubicBezTo>
                  <a:pt x="171187" y="569302"/>
                  <a:pt x="177847" y="569302"/>
                  <a:pt x="181940" y="573395"/>
                </a:cubicBezTo>
                <a:cubicBezTo>
                  <a:pt x="186033" y="577487"/>
                  <a:pt x="186033" y="584147"/>
                  <a:pt x="181940" y="588240"/>
                </a:cubicBezTo>
                <a:close/>
                <a:moveTo>
                  <a:pt x="644763" y="629875"/>
                </a:moveTo>
                <a:cubicBezTo>
                  <a:pt x="648855" y="633968"/>
                  <a:pt x="648855" y="640628"/>
                  <a:pt x="644763" y="644721"/>
                </a:cubicBezTo>
                <a:cubicBezTo>
                  <a:pt x="640670" y="648813"/>
                  <a:pt x="634010" y="648813"/>
                  <a:pt x="629917" y="644721"/>
                </a:cubicBezTo>
                <a:lnTo>
                  <a:pt x="573436" y="588240"/>
                </a:lnTo>
                <a:cubicBezTo>
                  <a:pt x="569344" y="584147"/>
                  <a:pt x="569344" y="577487"/>
                  <a:pt x="573436" y="573395"/>
                </a:cubicBezTo>
                <a:cubicBezTo>
                  <a:pt x="577529" y="569302"/>
                  <a:pt x="584189" y="569302"/>
                  <a:pt x="588282" y="573395"/>
                </a:cubicBezTo>
                <a:close/>
                <a:moveTo>
                  <a:pt x="110620" y="125459"/>
                </a:moveTo>
                <a:cubicBezTo>
                  <a:pt x="106527" y="121367"/>
                  <a:pt x="106527" y="114707"/>
                  <a:pt x="110620" y="110614"/>
                </a:cubicBezTo>
                <a:cubicBezTo>
                  <a:pt x="114712" y="106521"/>
                  <a:pt x="121372" y="106521"/>
                  <a:pt x="125465" y="110614"/>
                </a:cubicBezTo>
                <a:lnTo>
                  <a:pt x="181946" y="167094"/>
                </a:lnTo>
                <a:cubicBezTo>
                  <a:pt x="186038" y="171187"/>
                  <a:pt x="186038" y="177847"/>
                  <a:pt x="181946" y="181940"/>
                </a:cubicBezTo>
                <a:cubicBezTo>
                  <a:pt x="177853" y="186033"/>
                  <a:pt x="171193" y="186033"/>
                  <a:pt x="167100" y="181940"/>
                </a:cubicBezTo>
                <a:close/>
                <a:moveTo>
                  <a:pt x="367204" y="10493"/>
                </a:moveTo>
                <a:cubicBezTo>
                  <a:pt x="367204" y="4688"/>
                  <a:pt x="371892" y="0"/>
                  <a:pt x="377697" y="0"/>
                </a:cubicBezTo>
                <a:cubicBezTo>
                  <a:pt x="383501" y="0"/>
                  <a:pt x="388189" y="4688"/>
                  <a:pt x="388189" y="10493"/>
                </a:cubicBezTo>
                <a:lnTo>
                  <a:pt x="388189" y="90339"/>
                </a:lnTo>
                <a:cubicBezTo>
                  <a:pt x="388189" y="96143"/>
                  <a:pt x="383501" y="100832"/>
                  <a:pt x="377697" y="100832"/>
                </a:cubicBezTo>
                <a:cubicBezTo>
                  <a:pt x="371892" y="100832"/>
                  <a:pt x="367204" y="96144"/>
                  <a:pt x="367204" y="90339"/>
                </a:cubicBezTo>
                <a:lnTo>
                  <a:pt x="367204" y="10456"/>
                </a:lnTo>
                <a:close/>
                <a:moveTo>
                  <a:pt x="629923" y="110620"/>
                </a:moveTo>
                <a:lnTo>
                  <a:pt x="573442" y="167100"/>
                </a:lnTo>
                <a:cubicBezTo>
                  <a:pt x="569349" y="171193"/>
                  <a:pt x="569349" y="177853"/>
                  <a:pt x="573442" y="181946"/>
                </a:cubicBezTo>
                <a:cubicBezTo>
                  <a:pt x="577535" y="186038"/>
                  <a:pt x="584195" y="186038"/>
                  <a:pt x="588288" y="181946"/>
                </a:cubicBezTo>
                <a:lnTo>
                  <a:pt x="644768" y="125465"/>
                </a:lnTo>
                <a:cubicBezTo>
                  <a:pt x="648861" y="121372"/>
                  <a:pt x="648861" y="114712"/>
                  <a:pt x="644768" y="110620"/>
                </a:cubicBezTo>
                <a:cubicBezTo>
                  <a:pt x="640675" y="106527"/>
                  <a:pt x="634015" y="106527"/>
                  <a:pt x="629923" y="110620"/>
                </a:cubicBezTo>
                <a:close/>
                <a:moveTo>
                  <a:pt x="744889" y="367204"/>
                </a:moveTo>
                <a:cubicBezTo>
                  <a:pt x="750694" y="367204"/>
                  <a:pt x="755382" y="371892"/>
                  <a:pt x="755382" y="377697"/>
                </a:cubicBezTo>
                <a:cubicBezTo>
                  <a:pt x="755382" y="383501"/>
                  <a:pt x="750694" y="388189"/>
                  <a:pt x="744889" y="388189"/>
                </a:cubicBezTo>
                <a:lnTo>
                  <a:pt x="665043" y="388189"/>
                </a:lnTo>
                <a:cubicBezTo>
                  <a:pt x="659239" y="388189"/>
                  <a:pt x="654550" y="383501"/>
                  <a:pt x="654550" y="377697"/>
                </a:cubicBezTo>
                <a:cubicBezTo>
                  <a:pt x="654550" y="371892"/>
                  <a:pt x="659239" y="367204"/>
                  <a:pt x="665043" y="367204"/>
                </a:cubicBezTo>
                <a:close/>
                <a:moveTo>
                  <a:pt x="467217" y="710514"/>
                </a:moveTo>
                <a:lnTo>
                  <a:pt x="288213" y="710514"/>
                </a:lnTo>
                <a:cubicBezTo>
                  <a:pt x="281107" y="710514"/>
                  <a:pt x="274632" y="713416"/>
                  <a:pt x="269944" y="718104"/>
                </a:cubicBezTo>
                <a:cubicBezTo>
                  <a:pt x="265256" y="722792"/>
                  <a:pt x="262354" y="729266"/>
                  <a:pt x="262354" y="736373"/>
                </a:cubicBezTo>
                <a:cubicBezTo>
                  <a:pt x="262354" y="743479"/>
                  <a:pt x="265256" y="749954"/>
                  <a:pt x="269944" y="754642"/>
                </a:cubicBezTo>
                <a:cubicBezTo>
                  <a:pt x="274632" y="759330"/>
                  <a:pt x="281107" y="762232"/>
                  <a:pt x="288213" y="762232"/>
                </a:cubicBezTo>
                <a:lnTo>
                  <a:pt x="467217" y="762232"/>
                </a:lnTo>
                <a:cubicBezTo>
                  <a:pt x="474323" y="762232"/>
                  <a:pt x="480797" y="759330"/>
                  <a:pt x="485485" y="754642"/>
                </a:cubicBezTo>
                <a:cubicBezTo>
                  <a:pt x="490174" y="749954"/>
                  <a:pt x="493076" y="743479"/>
                  <a:pt x="493076" y="736373"/>
                </a:cubicBezTo>
                <a:cubicBezTo>
                  <a:pt x="493076" y="729266"/>
                  <a:pt x="490174" y="722792"/>
                  <a:pt x="485485" y="718104"/>
                </a:cubicBezTo>
                <a:cubicBezTo>
                  <a:pt x="480797" y="713416"/>
                  <a:pt x="474323" y="710514"/>
                  <a:pt x="467217" y="710514"/>
                </a:cubicBezTo>
                <a:close/>
                <a:moveTo>
                  <a:pt x="484443" y="637774"/>
                </a:moveTo>
                <a:lnTo>
                  <a:pt x="271026" y="637774"/>
                </a:lnTo>
                <a:cubicBezTo>
                  <a:pt x="263920" y="637774"/>
                  <a:pt x="257446" y="640676"/>
                  <a:pt x="252757" y="645364"/>
                </a:cubicBezTo>
                <a:cubicBezTo>
                  <a:pt x="248069" y="650052"/>
                  <a:pt x="245167" y="656527"/>
                  <a:pt x="245167" y="663633"/>
                </a:cubicBezTo>
                <a:cubicBezTo>
                  <a:pt x="245167" y="670740"/>
                  <a:pt x="248069" y="677214"/>
                  <a:pt x="252757" y="681902"/>
                </a:cubicBezTo>
                <a:cubicBezTo>
                  <a:pt x="257445" y="686590"/>
                  <a:pt x="263920" y="689492"/>
                  <a:pt x="271026" y="689492"/>
                </a:cubicBezTo>
                <a:lnTo>
                  <a:pt x="484443" y="689492"/>
                </a:lnTo>
                <a:cubicBezTo>
                  <a:pt x="491550" y="689492"/>
                  <a:pt x="498024" y="686590"/>
                  <a:pt x="502712" y="681902"/>
                </a:cubicBezTo>
                <a:cubicBezTo>
                  <a:pt x="507400" y="677214"/>
                  <a:pt x="510303" y="670740"/>
                  <a:pt x="510303" y="663633"/>
                </a:cubicBezTo>
                <a:cubicBezTo>
                  <a:pt x="510303" y="656527"/>
                  <a:pt x="507400" y="650053"/>
                  <a:pt x="502712" y="645364"/>
                </a:cubicBezTo>
                <a:cubicBezTo>
                  <a:pt x="498024" y="640676"/>
                  <a:pt x="491550" y="637774"/>
                  <a:pt x="484443" y="637774"/>
                </a:cubicBezTo>
                <a:close/>
                <a:moveTo>
                  <a:pt x="591190" y="388190"/>
                </a:moveTo>
                <a:lnTo>
                  <a:pt x="531919" y="388190"/>
                </a:lnTo>
                <a:cubicBezTo>
                  <a:pt x="525184" y="388190"/>
                  <a:pt x="519082" y="384953"/>
                  <a:pt x="515324" y="379410"/>
                </a:cubicBezTo>
                <a:cubicBezTo>
                  <a:pt x="511529" y="373828"/>
                  <a:pt x="510748" y="367057"/>
                  <a:pt x="513204" y="360732"/>
                </a:cubicBezTo>
                <a:cubicBezTo>
                  <a:pt x="514617" y="357086"/>
                  <a:pt x="515287" y="353477"/>
                  <a:pt x="515287" y="349570"/>
                </a:cubicBezTo>
                <a:cubicBezTo>
                  <a:pt x="515287" y="341086"/>
                  <a:pt x="511864" y="333422"/>
                  <a:pt x="506320" y="327878"/>
                </a:cubicBezTo>
                <a:cubicBezTo>
                  <a:pt x="500776" y="322335"/>
                  <a:pt x="493112" y="318911"/>
                  <a:pt x="484629" y="318911"/>
                </a:cubicBezTo>
                <a:cubicBezTo>
                  <a:pt x="476146" y="318911"/>
                  <a:pt x="468481" y="322335"/>
                  <a:pt x="462938" y="327878"/>
                </a:cubicBezTo>
                <a:cubicBezTo>
                  <a:pt x="457394" y="333422"/>
                  <a:pt x="453971" y="341087"/>
                  <a:pt x="453971" y="349570"/>
                </a:cubicBezTo>
                <a:cubicBezTo>
                  <a:pt x="453971" y="353514"/>
                  <a:pt x="454603" y="357123"/>
                  <a:pt x="456054" y="360806"/>
                </a:cubicBezTo>
                <a:cubicBezTo>
                  <a:pt x="458547" y="367094"/>
                  <a:pt x="457729" y="373903"/>
                  <a:pt x="453933" y="379484"/>
                </a:cubicBezTo>
                <a:cubicBezTo>
                  <a:pt x="450138" y="385065"/>
                  <a:pt x="444073" y="388265"/>
                  <a:pt x="437302" y="388227"/>
                </a:cubicBezTo>
                <a:lnTo>
                  <a:pt x="388226" y="388190"/>
                </a:lnTo>
                <a:lnTo>
                  <a:pt x="388189" y="448615"/>
                </a:lnTo>
                <a:cubicBezTo>
                  <a:pt x="393807" y="446569"/>
                  <a:pt x="399910" y="445490"/>
                  <a:pt x="405863" y="445490"/>
                </a:cubicBezTo>
                <a:cubicBezTo>
                  <a:pt x="420113" y="445490"/>
                  <a:pt x="433024" y="451257"/>
                  <a:pt x="442400" y="460632"/>
                </a:cubicBezTo>
                <a:cubicBezTo>
                  <a:pt x="451739" y="469971"/>
                  <a:pt x="457542" y="482882"/>
                  <a:pt x="457542" y="497169"/>
                </a:cubicBezTo>
                <a:cubicBezTo>
                  <a:pt x="457542" y="511420"/>
                  <a:pt x="451775" y="524331"/>
                  <a:pt x="442400" y="533706"/>
                </a:cubicBezTo>
                <a:cubicBezTo>
                  <a:pt x="433061" y="543045"/>
                  <a:pt x="420150" y="548849"/>
                  <a:pt x="405863" y="548849"/>
                </a:cubicBezTo>
                <a:cubicBezTo>
                  <a:pt x="399910" y="548849"/>
                  <a:pt x="393808" y="547770"/>
                  <a:pt x="388226" y="545724"/>
                </a:cubicBezTo>
                <a:lnTo>
                  <a:pt x="388226" y="616826"/>
                </a:lnTo>
                <a:lnTo>
                  <a:pt x="484448" y="616826"/>
                </a:lnTo>
                <a:cubicBezTo>
                  <a:pt x="486903" y="616826"/>
                  <a:pt x="489285" y="617012"/>
                  <a:pt x="491629" y="617384"/>
                </a:cubicBezTo>
                <a:cubicBezTo>
                  <a:pt x="492522" y="582708"/>
                  <a:pt x="505321" y="552718"/>
                  <a:pt x="529914" y="527790"/>
                </a:cubicBezTo>
                <a:cubicBezTo>
                  <a:pt x="565670" y="491550"/>
                  <a:pt x="588552" y="442549"/>
                  <a:pt x="591195" y="388268"/>
                </a:cubicBezTo>
                <a:close/>
                <a:moveTo>
                  <a:pt x="367238" y="616790"/>
                </a:moveTo>
                <a:lnTo>
                  <a:pt x="367238" y="544422"/>
                </a:lnTo>
                <a:cubicBezTo>
                  <a:pt x="367238" y="537688"/>
                  <a:pt x="370475" y="531586"/>
                  <a:pt x="376019" y="527828"/>
                </a:cubicBezTo>
                <a:cubicBezTo>
                  <a:pt x="381600" y="524033"/>
                  <a:pt x="388372" y="523251"/>
                  <a:pt x="394697" y="525707"/>
                </a:cubicBezTo>
                <a:cubicBezTo>
                  <a:pt x="398343" y="527121"/>
                  <a:pt x="401952" y="527791"/>
                  <a:pt x="405859" y="527791"/>
                </a:cubicBezTo>
                <a:cubicBezTo>
                  <a:pt x="414342" y="527791"/>
                  <a:pt x="422007" y="524368"/>
                  <a:pt x="427550" y="518824"/>
                </a:cubicBezTo>
                <a:cubicBezTo>
                  <a:pt x="433094" y="513280"/>
                  <a:pt x="436517" y="505615"/>
                  <a:pt x="436517" y="497132"/>
                </a:cubicBezTo>
                <a:cubicBezTo>
                  <a:pt x="436517" y="488649"/>
                  <a:pt x="433094" y="480985"/>
                  <a:pt x="427550" y="475441"/>
                </a:cubicBezTo>
                <a:cubicBezTo>
                  <a:pt x="422007" y="469897"/>
                  <a:pt x="414342" y="466474"/>
                  <a:pt x="405859" y="466474"/>
                </a:cubicBezTo>
                <a:cubicBezTo>
                  <a:pt x="401952" y="466474"/>
                  <a:pt x="398343" y="467107"/>
                  <a:pt x="394660" y="468521"/>
                </a:cubicBezTo>
                <a:cubicBezTo>
                  <a:pt x="388372" y="470976"/>
                  <a:pt x="381563" y="470195"/>
                  <a:pt x="375982" y="466400"/>
                </a:cubicBezTo>
                <a:cubicBezTo>
                  <a:pt x="370401" y="462567"/>
                  <a:pt x="367238" y="456539"/>
                  <a:pt x="367238" y="449768"/>
                </a:cubicBezTo>
                <a:lnTo>
                  <a:pt x="367276" y="388116"/>
                </a:lnTo>
                <a:lnTo>
                  <a:pt x="319391" y="388078"/>
                </a:lnTo>
                <a:cubicBezTo>
                  <a:pt x="321437" y="393697"/>
                  <a:pt x="322516" y="399836"/>
                  <a:pt x="322516" y="405826"/>
                </a:cubicBezTo>
                <a:cubicBezTo>
                  <a:pt x="322516" y="420077"/>
                  <a:pt x="316749" y="432988"/>
                  <a:pt x="307373" y="442363"/>
                </a:cubicBezTo>
                <a:cubicBezTo>
                  <a:pt x="298034" y="451702"/>
                  <a:pt x="285124" y="457506"/>
                  <a:pt x="270836" y="457506"/>
                </a:cubicBezTo>
                <a:cubicBezTo>
                  <a:pt x="256586" y="457506"/>
                  <a:pt x="243675" y="451739"/>
                  <a:pt x="234299" y="442363"/>
                </a:cubicBezTo>
                <a:cubicBezTo>
                  <a:pt x="224960" y="433024"/>
                  <a:pt x="219156" y="420114"/>
                  <a:pt x="219156" y="405826"/>
                </a:cubicBezTo>
                <a:cubicBezTo>
                  <a:pt x="219156" y="399873"/>
                  <a:pt x="220235" y="393772"/>
                  <a:pt x="222282" y="388190"/>
                </a:cubicBezTo>
                <a:lnTo>
                  <a:pt x="164238" y="388190"/>
                </a:lnTo>
                <a:cubicBezTo>
                  <a:pt x="166880" y="442475"/>
                  <a:pt x="189762" y="491441"/>
                  <a:pt x="225518" y="527712"/>
                </a:cubicBezTo>
                <a:cubicBezTo>
                  <a:pt x="250112" y="552678"/>
                  <a:pt x="262912" y="582629"/>
                  <a:pt x="263804" y="617306"/>
                </a:cubicBezTo>
                <a:cubicBezTo>
                  <a:pt x="266148" y="616934"/>
                  <a:pt x="268529" y="616748"/>
                  <a:pt x="270985" y="616748"/>
                </a:cubicBezTo>
                <a:lnTo>
                  <a:pt x="367207" y="616748"/>
                </a:lnTo>
                <a:close/>
                <a:moveTo>
                  <a:pt x="164270" y="367207"/>
                </a:moveTo>
                <a:lnTo>
                  <a:pt x="223541" y="367207"/>
                </a:lnTo>
                <a:cubicBezTo>
                  <a:pt x="230276" y="367207"/>
                  <a:pt x="236378" y="370444"/>
                  <a:pt x="240136" y="375988"/>
                </a:cubicBezTo>
                <a:cubicBezTo>
                  <a:pt x="243931" y="381569"/>
                  <a:pt x="244712" y="388341"/>
                  <a:pt x="242257" y="394628"/>
                </a:cubicBezTo>
                <a:cubicBezTo>
                  <a:pt x="240843" y="398274"/>
                  <a:pt x="240173" y="401884"/>
                  <a:pt x="240173" y="405791"/>
                </a:cubicBezTo>
                <a:cubicBezTo>
                  <a:pt x="240173" y="414274"/>
                  <a:pt x="243596" y="421938"/>
                  <a:pt x="249140" y="427482"/>
                </a:cubicBezTo>
                <a:cubicBezTo>
                  <a:pt x="254684" y="433026"/>
                  <a:pt x="262348" y="436449"/>
                  <a:pt x="270831" y="436449"/>
                </a:cubicBezTo>
                <a:cubicBezTo>
                  <a:pt x="279314" y="436449"/>
                  <a:pt x="286979" y="433026"/>
                  <a:pt x="292522" y="427482"/>
                </a:cubicBezTo>
                <a:cubicBezTo>
                  <a:pt x="298066" y="421938"/>
                  <a:pt x="301489" y="414274"/>
                  <a:pt x="301489" y="405791"/>
                </a:cubicBezTo>
                <a:cubicBezTo>
                  <a:pt x="301489" y="401847"/>
                  <a:pt x="300857" y="398237"/>
                  <a:pt x="299406" y="394554"/>
                </a:cubicBezTo>
                <a:cubicBezTo>
                  <a:pt x="296913" y="388266"/>
                  <a:pt x="297732" y="381457"/>
                  <a:pt x="301527" y="375876"/>
                </a:cubicBezTo>
                <a:cubicBezTo>
                  <a:pt x="305322" y="370295"/>
                  <a:pt x="311387" y="367096"/>
                  <a:pt x="318158" y="367133"/>
                </a:cubicBezTo>
                <a:lnTo>
                  <a:pt x="367271" y="367170"/>
                </a:lnTo>
                <a:lnTo>
                  <a:pt x="367271" y="319322"/>
                </a:lnTo>
                <a:cubicBezTo>
                  <a:pt x="361653" y="321368"/>
                  <a:pt x="355513" y="322447"/>
                  <a:pt x="349560" y="322447"/>
                </a:cubicBezTo>
                <a:cubicBezTo>
                  <a:pt x="335310" y="322447"/>
                  <a:pt x="322399" y="316680"/>
                  <a:pt x="313023" y="307305"/>
                </a:cubicBezTo>
                <a:cubicBezTo>
                  <a:pt x="303684" y="297966"/>
                  <a:pt x="297880" y="285055"/>
                  <a:pt x="297880" y="270768"/>
                </a:cubicBezTo>
                <a:cubicBezTo>
                  <a:pt x="297880" y="256517"/>
                  <a:pt x="303648" y="243606"/>
                  <a:pt x="313023" y="234231"/>
                </a:cubicBezTo>
                <a:cubicBezTo>
                  <a:pt x="322362" y="224892"/>
                  <a:pt x="335273" y="219088"/>
                  <a:pt x="349560" y="219088"/>
                </a:cubicBezTo>
                <a:cubicBezTo>
                  <a:pt x="355513" y="219088"/>
                  <a:pt x="361615" y="220167"/>
                  <a:pt x="367197" y="222213"/>
                </a:cubicBezTo>
                <a:lnTo>
                  <a:pt x="367197" y="164170"/>
                </a:lnTo>
                <a:cubicBezTo>
                  <a:pt x="257507" y="169490"/>
                  <a:pt x="169553" y="257448"/>
                  <a:pt x="164229" y="367138"/>
                </a:cubicBezTo>
                <a:close/>
                <a:moveTo>
                  <a:pt x="454744" y="783259"/>
                </a:moveTo>
                <a:cubicBezTo>
                  <a:pt x="449610" y="821210"/>
                  <a:pt x="417091" y="850492"/>
                  <a:pt x="377726" y="850492"/>
                </a:cubicBezTo>
                <a:cubicBezTo>
                  <a:pt x="338361" y="850492"/>
                  <a:pt x="305842" y="821210"/>
                  <a:pt x="300708" y="78325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6BEE25A-8218-76E3-AC9C-C0B91C82669B}"/>
              </a:ext>
            </a:extLst>
          </p:cNvPr>
          <p:cNvSpPr>
            <a:spLocks noChangeAspect="1"/>
          </p:cNvSpPr>
          <p:nvPr/>
        </p:nvSpPr>
        <p:spPr>
          <a:xfrm>
            <a:off x="4450406" y="2957304"/>
            <a:ext cx="304800" cy="304800"/>
          </a:xfrm>
          <a:custGeom>
            <a:avLst/>
            <a:gdLst>
              <a:gd name="csX0" fmla="*/ 95086 w 190500"/>
              <a:gd name="csY0" fmla="*/ 183141 h 190500"/>
              <a:gd name="csX1" fmla="*/ 190336 w 190500"/>
              <a:gd name="csY1" fmla="*/ 183141 h 190500"/>
              <a:gd name="csX2" fmla="*/ 190336 w 190500"/>
              <a:gd name="csY2" fmla="*/ 97416 h 190500"/>
              <a:gd name="csX3" fmla="*/ 95086 w 190500"/>
              <a:gd name="csY3" fmla="*/ 97416 h 190500"/>
              <a:gd name="csX4" fmla="*/ 95086 w 190500"/>
              <a:gd name="csY4" fmla="*/ 183141 h 190500"/>
              <a:gd name="csX5" fmla="*/ -164 w 190500"/>
              <a:gd name="csY5" fmla="*/ 183141 h 190500"/>
              <a:gd name="csX6" fmla="*/ 85561 w 190500"/>
              <a:gd name="csY6" fmla="*/ 183141 h 190500"/>
              <a:gd name="csX7" fmla="*/ 85561 w 190500"/>
              <a:gd name="csY7" fmla="*/ 97416 h 190500"/>
              <a:gd name="csX8" fmla="*/ -164 w 190500"/>
              <a:gd name="csY8" fmla="*/ 97416 h 190500"/>
              <a:gd name="csX9" fmla="*/ -164 w 190500"/>
              <a:gd name="csY9" fmla="*/ 183141 h 190500"/>
              <a:gd name="csX10" fmla="*/ 95086 w 190500"/>
              <a:gd name="csY10" fmla="*/ 87891 h 190500"/>
              <a:gd name="csX11" fmla="*/ 190336 w 190500"/>
              <a:gd name="csY11" fmla="*/ 87891 h 190500"/>
              <a:gd name="csX12" fmla="*/ 190336 w 190500"/>
              <a:gd name="csY12" fmla="*/ -7359 h 190500"/>
              <a:gd name="csX13" fmla="*/ 95086 w 190500"/>
              <a:gd name="csY13" fmla="*/ -7359 h 190500"/>
              <a:gd name="csX14" fmla="*/ 95086 w 190500"/>
              <a:gd name="csY14" fmla="*/ 87891 h 190500"/>
              <a:gd name="csX15" fmla="*/ -164 w 190500"/>
              <a:gd name="csY15" fmla="*/ 87891 h 190500"/>
              <a:gd name="csX16" fmla="*/ 85561 w 190500"/>
              <a:gd name="csY16" fmla="*/ 87891 h 190500"/>
              <a:gd name="csX17" fmla="*/ 85561 w 190500"/>
              <a:gd name="csY17" fmla="*/ -7359 h 190500"/>
              <a:gd name="csX18" fmla="*/ -164 w 190500"/>
              <a:gd name="csY18" fmla="*/ -7359 h 190500"/>
              <a:gd name="csX19" fmla="*/ -164 w 190500"/>
              <a:gd name="csY19" fmla="*/ 87891 h 190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90500" h="190500">
                <a:moveTo>
                  <a:pt x="95086" y="183141"/>
                </a:moveTo>
                <a:lnTo>
                  <a:pt x="190336" y="183141"/>
                </a:lnTo>
                <a:lnTo>
                  <a:pt x="190336" y="97416"/>
                </a:lnTo>
                <a:lnTo>
                  <a:pt x="95086" y="97416"/>
                </a:lnTo>
                <a:lnTo>
                  <a:pt x="95086" y="183141"/>
                </a:lnTo>
                <a:close/>
                <a:moveTo>
                  <a:pt x="-164" y="183141"/>
                </a:moveTo>
                <a:lnTo>
                  <a:pt x="85561" y="183141"/>
                </a:lnTo>
                <a:lnTo>
                  <a:pt x="85561" y="97416"/>
                </a:lnTo>
                <a:lnTo>
                  <a:pt x="-164" y="97416"/>
                </a:lnTo>
                <a:lnTo>
                  <a:pt x="-164" y="183141"/>
                </a:lnTo>
                <a:close/>
                <a:moveTo>
                  <a:pt x="95086" y="87891"/>
                </a:moveTo>
                <a:lnTo>
                  <a:pt x="190336" y="87891"/>
                </a:lnTo>
                <a:lnTo>
                  <a:pt x="190336" y="-7359"/>
                </a:lnTo>
                <a:lnTo>
                  <a:pt x="95086" y="-7359"/>
                </a:lnTo>
                <a:lnTo>
                  <a:pt x="95086" y="87891"/>
                </a:lnTo>
                <a:close/>
                <a:moveTo>
                  <a:pt x="-164" y="87891"/>
                </a:moveTo>
                <a:lnTo>
                  <a:pt x="85561" y="87891"/>
                </a:lnTo>
                <a:lnTo>
                  <a:pt x="85561" y="-7359"/>
                </a:lnTo>
                <a:lnTo>
                  <a:pt x="-164" y="-7359"/>
                </a:lnTo>
                <a:lnTo>
                  <a:pt x="-164" y="8789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D52051C-AF98-4A39-D85F-E0E7F4BDB665}"/>
              </a:ext>
            </a:extLst>
          </p:cNvPr>
          <p:cNvSpPr/>
          <p:nvPr/>
        </p:nvSpPr>
        <p:spPr>
          <a:xfrm>
            <a:off x="4378348" y="4068972"/>
            <a:ext cx="519771" cy="541901"/>
          </a:xfrm>
          <a:custGeom>
            <a:avLst/>
            <a:gdLst>
              <a:gd name="csX0" fmla="*/ 100847 w 779656"/>
              <a:gd name="csY0" fmla="*/ 469856 h 812852"/>
              <a:gd name="csX1" fmla="*/ 18247 w 779656"/>
              <a:gd name="csY1" fmla="*/ 491994 h 812852"/>
              <a:gd name="csX2" fmla="*/ 3513 w 779656"/>
              <a:gd name="csY2" fmla="*/ 503119 h 812852"/>
              <a:gd name="csX3" fmla="*/ 3289 w 779656"/>
              <a:gd name="csY3" fmla="*/ 503528 h 812852"/>
              <a:gd name="csX4" fmla="*/ 3327 w 779656"/>
              <a:gd name="csY4" fmla="*/ 503491 h 812852"/>
              <a:gd name="csX5" fmla="*/ 834 w 779656"/>
              <a:gd name="csY5" fmla="*/ 522169 h 812852"/>
              <a:gd name="csX6" fmla="*/ 73834 w 779656"/>
              <a:gd name="csY6" fmla="*/ 794603 h 812852"/>
              <a:gd name="csX7" fmla="*/ 104009 w 779656"/>
              <a:gd name="csY7" fmla="*/ 812015 h 812852"/>
              <a:gd name="csX8" fmla="*/ 187018 w 779656"/>
              <a:gd name="csY8" fmla="*/ 789766 h 812852"/>
              <a:gd name="csX9" fmla="*/ 201752 w 779656"/>
              <a:gd name="csY9" fmla="*/ 778678 h 812852"/>
              <a:gd name="csX10" fmla="*/ 201975 w 779656"/>
              <a:gd name="csY10" fmla="*/ 778306 h 812852"/>
              <a:gd name="csX11" fmla="*/ 201975 w 779656"/>
              <a:gd name="csY11" fmla="*/ 778269 h 812852"/>
              <a:gd name="csX12" fmla="*/ 204431 w 779656"/>
              <a:gd name="csY12" fmla="*/ 759591 h 812852"/>
              <a:gd name="csX13" fmla="*/ 131580 w 779656"/>
              <a:gd name="csY13" fmla="*/ 487605 h 812852"/>
              <a:gd name="csX14" fmla="*/ 131357 w 779656"/>
              <a:gd name="csY14" fmla="*/ 486823 h 812852"/>
              <a:gd name="csX15" fmla="*/ 119897 w 779656"/>
              <a:gd name="csY15" fmla="*/ 472239 h 812852"/>
              <a:gd name="csX16" fmla="*/ 101591 w 779656"/>
              <a:gd name="csY16" fmla="*/ 469671 h 812852"/>
              <a:gd name="csX17" fmla="*/ 100773 w 779656"/>
              <a:gd name="csY17" fmla="*/ 469895 h 812852"/>
              <a:gd name="csX18" fmla="*/ 210232 w 779656"/>
              <a:gd name="csY18" fmla="*/ 717915 h 812852"/>
              <a:gd name="csX19" fmla="*/ 159072 w 779656"/>
              <a:gd name="csY19" fmla="*/ 526968 h 812852"/>
              <a:gd name="csX20" fmla="*/ 267790 w 779656"/>
              <a:gd name="csY20" fmla="*/ 490728 h 812852"/>
              <a:gd name="csX21" fmla="*/ 344176 w 779656"/>
              <a:gd name="csY21" fmla="*/ 513945 h 812852"/>
              <a:gd name="csX22" fmla="*/ 422980 w 779656"/>
              <a:gd name="csY22" fmla="*/ 540436 h 812852"/>
              <a:gd name="csX23" fmla="*/ 525860 w 779656"/>
              <a:gd name="csY23" fmla="*/ 523284 h 812852"/>
              <a:gd name="csX24" fmla="*/ 525897 w 779656"/>
              <a:gd name="csY24" fmla="*/ 523321 h 812852"/>
              <a:gd name="csX25" fmla="*/ 550045 w 779656"/>
              <a:gd name="csY25" fmla="*/ 539394 h 812852"/>
              <a:gd name="csX26" fmla="*/ 556072 w 779656"/>
              <a:gd name="csY26" fmla="*/ 557476 h 812852"/>
              <a:gd name="csX27" fmla="*/ 555440 w 779656"/>
              <a:gd name="csY27" fmla="*/ 575968 h 812852"/>
              <a:gd name="csX28" fmla="*/ 554956 w 779656"/>
              <a:gd name="csY28" fmla="*/ 577791 h 812852"/>
              <a:gd name="csX29" fmla="*/ 554733 w 779656"/>
              <a:gd name="csY29" fmla="*/ 578498 h 812852"/>
              <a:gd name="csX30" fmla="*/ 538511 w 779656"/>
              <a:gd name="csY30" fmla="*/ 594832 h 812852"/>
              <a:gd name="csX31" fmla="*/ 537804 w 779656"/>
              <a:gd name="csY31" fmla="*/ 595018 h 812852"/>
              <a:gd name="csX32" fmla="*/ 419599 w 779656"/>
              <a:gd name="csY32" fmla="*/ 623556 h 812852"/>
              <a:gd name="csX33" fmla="*/ 414539 w 779656"/>
              <a:gd name="csY33" fmla="*/ 627239 h 812852"/>
              <a:gd name="csX34" fmla="*/ 413571 w 779656"/>
              <a:gd name="csY34" fmla="*/ 633416 h 812852"/>
              <a:gd name="csX35" fmla="*/ 423431 w 779656"/>
              <a:gd name="csY35" fmla="*/ 639480 h 812852"/>
              <a:gd name="csX36" fmla="*/ 541675 w 779656"/>
              <a:gd name="csY36" fmla="*/ 610980 h 812852"/>
              <a:gd name="csX37" fmla="*/ 542345 w 779656"/>
              <a:gd name="csY37" fmla="*/ 610831 h 812852"/>
              <a:gd name="csX38" fmla="*/ 569469 w 779656"/>
              <a:gd name="csY38" fmla="*/ 586274 h 812852"/>
              <a:gd name="csX39" fmla="*/ 733289 w 779656"/>
              <a:gd name="csY39" fmla="*/ 496159 h 812852"/>
              <a:gd name="csX40" fmla="*/ 761679 w 779656"/>
              <a:gd name="csY40" fmla="*/ 499099 h 812852"/>
              <a:gd name="csX41" fmla="*/ 773585 w 779656"/>
              <a:gd name="csY41" fmla="*/ 512679 h 812852"/>
              <a:gd name="csX42" fmla="*/ 779203 w 779656"/>
              <a:gd name="csY42" fmla="*/ 530279 h 812852"/>
              <a:gd name="csX43" fmla="*/ 772506 w 779656"/>
              <a:gd name="csY43" fmla="*/ 552454 h 812852"/>
              <a:gd name="csX44" fmla="*/ 424510 w 779656"/>
              <a:gd name="csY44" fmla="*/ 743773 h 812852"/>
              <a:gd name="csX45" fmla="*/ 403823 w 779656"/>
              <a:gd name="csY45" fmla="*/ 749540 h 812852"/>
              <a:gd name="csX46" fmla="*/ 381982 w 779656"/>
              <a:gd name="csY46" fmla="*/ 744889 h 812852"/>
              <a:gd name="csX47" fmla="*/ 295476 w 779656"/>
              <a:gd name="csY47" fmla="*/ 717915 h 812852"/>
              <a:gd name="csX48" fmla="*/ 210235 w 779656"/>
              <a:gd name="csY48" fmla="*/ 717915 h 812852"/>
              <a:gd name="csX49" fmla="*/ 73758 w 779656"/>
              <a:gd name="csY49" fmla="*/ 564849 h 812852"/>
              <a:gd name="csX50" fmla="*/ 74502 w 779656"/>
              <a:gd name="csY50" fmla="*/ 558486 h 812852"/>
              <a:gd name="csX51" fmla="*/ 79525 w 779656"/>
              <a:gd name="csY51" fmla="*/ 554617 h 812852"/>
              <a:gd name="csX52" fmla="*/ 85813 w 779656"/>
              <a:gd name="csY52" fmla="*/ 555473 h 812852"/>
              <a:gd name="csX53" fmla="*/ 89608 w 779656"/>
              <a:gd name="csY53" fmla="*/ 560607 h 812852"/>
              <a:gd name="csX54" fmla="*/ 107020 w 779656"/>
              <a:gd name="csY54" fmla="*/ 625645 h 812852"/>
              <a:gd name="csX55" fmla="*/ 106314 w 779656"/>
              <a:gd name="csY55" fmla="*/ 631970 h 812852"/>
              <a:gd name="csX56" fmla="*/ 101291 w 779656"/>
              <a:gd name="csY56" fmla="*/ 635877 h 812852"/>
              <a:gd name="csX57" fmla="*/ 94965 w 779656"/>
              <a:gd name="csY57" fmla="*/ 634984 h 812852"/>
              <a:gd name="csX58" fmla="*/ 91208 w 779656"/>
              <a:gd name="csY58" fmla="*/ 629886 h 812852"/>
              <a:gd name="csX59" fmla="*/ 73795 w 779656"/>
              <a:gd name="csY59" fmla="*/ 564849 h 812852"/>
              <a:gd name="csX60" fmla="*/ 299414 w 779656"/>
              <a:gd name="csY60" fmla="*/ 425393 h 812852"/>
              <a:gd name="csX61" fmla="*/ 299414 w 779656"/>
              <a:gd name="csY61" fmla="*/ 332897 h 812852"/>
              <a:gd name="csX62" fmla="*/ 301833 w 779656"/>
              <a:gd name="csY62" fmla="*/ 327055 h 812852"/>
              <a:gd name="csX63" fmla="*/ 307674 w 779656"/>
              <a:gd name="csY63" fmla="*/ 324674 h 812852"/>
              <a:gd name="csX64" fmla="*/ 321627 w 779656"/>
              <a:gd name="csY64" fmla="*/ 324674 h 812852"/>
              <a:gd name="csX65" fmla="*/ 253538 w 779656"/>
              <a:gd name="csY65" fmla="*/ 243452 h 812852"/>
              <a:gd name="csX66" fmla="*/ 185450 w 779656"/>
              <a:gd name="csY66" fmla="*/ 324674 h 812852"/>
              <a:gd name="csX67" fmla="*/ 199440 w 779656"/>
              <a:gd name="csY67" fmla="*/ 324674 h 812852"/>
              <a:gd name="csX68" fmla="*/ 205244 w 779656"/>
              <a:gd name="csY68" fmla="*/ 327093 h 812852"/>
              <a:gd name="csX69" fmla="*/ 207625 w 779656"/>
              <a:gd name="csY69" fmla="*/ 332897 h 812852"/>
              <a:gd name="csX70" fmla="*/ 207625 w 779656"/>
              <a:gd name="csY70" fmla="*/ 425393 h 812852"/>
              <a:gd name="csX71" fmla="*/ 512498 w 779656"/>
              <a:gd name="csY71" fmla="*/ 425393 h 812852"/>
              <a:gd name="csX72" fmla="*/ 512498 w 779656"/>
              <a:gd name="csY72" fmla="*/ 285938 h 812852"/>
              <a:gd name="csX73" fmla="*/ 520721 w 779656"/>
              <a:gd name="csY73" fmla="*/ 277715 h 812852"/>
              <a:gd name="csX74" fmla="*/ 534673 w 779656"/>
              <a:gd name="csY74" fmla="*/ 277715 h 812852"/>
              <a:gd name="csX75" fmla="*/ 466585 w 779656"/>
              <a:gd name="csY75" fmla="*/ 196492 h 812852"/>
              <a:gd name="csX76" fmla="*/ 398496 w 779656"/>
              <a:gd name="csY76" fmla="*/ 277715 h 812852"/>
              <a:gd name="csX77" fmla="*/ 412448 w 779656"/>
              <a:gd name="csY77" fmla="*/ 277715 h 812852"/>
              <a:gd name="csX78" fmla="*/ 418253 w 779656"/>
              <a:gd name="csY78" fmla="*/ 280133 h 812852"/>
              <a:gd name="csX79" fmla="*/ 420671 w 779656"/>
              <a:gd name="csY79" fmla="*/ 285938 h 812852"/>
              <a:gd name="csX80" fmla="*/ 420671 w 779656"/>
              <a:gd name="csY80" fmla="*/ 425393 h 812852"/>
              <a:gd name="csX81" fmla="*/ 725582 w 779656"/>
              <a:gd name="csY81" fmla="*/ 425393 h 812852"/>
              <a:gd name="csX82" fmla="*/ 725582 w 779656"/>
              <a:gd name="csY82" fmla="*/ 332897 h 812852"/>
              <a:gd name="csX83" fmla="*/ 733805 w 779656"/>
              <a:gd name="csY83" fmla="*/ 324674 h 812852"/>
              <a:gd name="csX84" fmla="*/ 747720 w 779656"/>
              <a:gd name="csY84" fmla="*/ 324674 h 812852"/>
              <a:gd name="csX85" fmla="*/ 679631 w 779656"/>
              <a:gd name="csY85" fmla="*/ 243452 h 812852"/>
              <a:gd name="csX86" fmla="*/ 611543 w 779656"/>
              <a:gd name="csY86" fmla="*/ 324674 h 812852"/>
              <a:gd name="csX87" fmla="*/ 625533 w 779656"/>
              <a:gd name="csY87" fmla="*/ 324674 h 812852"/>
              <a:gd name="csX88" fmla="*/ 631337 w 779656"/>
              <a:gd name="csY88" fmla="*/ 327093 h 812852"/>
              <a:gd name="csX89" fmla="*/ 633719 w 779656"/>
              <a:gd name="csY89" fmla="*/ 332897 h 812852"/>
              <a:gd name="csX90" fmla="*/ 633719 w 779656"/>
              <a:gd name="csY90" fmla="*/ 425393 h 812852"/>
              <a:gd name="csX91" fmla="*/ 486228 w 779656"/>
              <a:gd name="csY91" fmla="*/ 42602 h 812852"/>
              <a:gd name="csX92" fmla="*/ 466583 w 779656"/>
              <a:gd name="csY92" fmla="*/ 0 h 812852"/>
              <a:gd name="csX93" fmla="*/ 446938 w 779656"/>
              <a:gd name="csY93" fmla="*/ 42602 h 812852"/>
              <a:gd name="csX94" fmla="*/ 440538 w 779656"/>
              <a:gd name="csY94" fmla="*/ 47291 h 812852"/>
              <a:gd name="csX95" fmla="*/ 394364 w 779656"/>
              <a:gd name="csY95" fmla="*/ 53206 h 812852"/>
              <a:gd name="csX96" fmla="*/ 428334 w 779656"/>
              <a:gd name="csY96" fmla="*/ 85651 h 812852"/>
              <a:gd name="csX97" fmla="*/ 428371 w 779656"/>
              <a:gd name="csY97" fmla="*/ 85651 h 812852"/>
              <a:gd name="csX98" fmla="*/ 430826 w 779656"/>
              <a:gd name="csY98" fmla="*/ 93129 h 812852"/>
              <a:gd name="csX99" fmla="*/ 422083 w 779656"/>
              <a:gd name="csY99" fmla="*/ 139601 h 812852"/>
              <a:gd name="csX100" fmla="*/ 462490 w 779656"/>
              <a:gd name="csY100" fmla="*/ 116942 h 812852"/>
              <a:gd name="csX101" fmla="*/ 462527 w 779656"/>
              <a:gd name="csY101" fmla="*/ 116942 h 812852"/>
              <a:gd name="csX102" fmla="*/ 470601 w 779656"/>
              <a:gd name="csY102" fmla="*/ 116942 h 812852"/>
              <a:gd name="csX103" fmla="*/ 511119 w 779656"/>
              <a:gd name="csY103" fmla="*/ 139638 h 812852"/>
              <a:gd name="csX104" fmla="*/ 502413 w 779656"/>
              <a:gd name="csY104" fmla="*/ 93241 h 812852"/>
              <a:gd name="csX105" fmla="*/ 502413 w 779656"/>
              <a:gd name="csY105" fmla="*/ 93278 h 812852"/>
              <a:gd name="csX106" fmla="*/ 504794 w 779656"/>
              <a:gd name="csY106" fmla="*/ 85762 h 812852"/>
              <a:gd name="csX107" fmla="*/ 538838 w 779656"/>
              <a:gd name="csY107" fmla="*/ 53243 h 812852"/>
              <a:gd name="csX108" fmla="*/ 493148 w 779656"/>
              <a:gd name="csY108" fmla="*/ 47364 h 812852"/>
              <a:gd name="csX109" fmla="*/ 486227 w 779656"/>
              <a:gd name="csY109" fmla="*/ 42601 h 8128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</a:cxnLst>
            <a:rect l="l" t="t" r="r" b="b"/>
            <a:pathLst>
              <a:path w="779656" h="812852">
                <a:moveTo>
                  <a:pt x="100847" y="469856"/>
                </a:moveTo>
                <a:lnTo>
                  <a:pt x="18247" y="491994"/>
                </a:lnTo>
                <a:cubicBezTo>
                  <a:pt x="12070" y="493631"/>
                  <a:pt x="6787" y="497649"/>
                  <a:pt x="3513" y="503119"/>
                </a:cubicBezTo>
                <a:lnTo>
                  <a:pt x="3289" y="503528"/>
                </a:lnTo>
                <a:lnTo>
                  <a:pt x="3327" y="503491"/>
                </a:lnTo>
                <a:cubicBezTo>
                  <a:pt x="15" y="509147"/>
                  <a:pt x="-841" y="515881"/>
                  <a:pt x="834" y="522169"/>
                </a:cubicBezTo>
                <a:lnTo>
                  <a:pt x="73834" y="794603"/>
                </a:lnTo>
                <a:cubicBezTo>
                  <a:pt x="77369" y="807737"/>
                  <a:pt x="90875" y="815513"/>
                  <a:pt x="104009" y="812015"/>
                </a:cubicBezTo>
                <a:lnTo>
                  <a:pt x="187018" y="789766"/>
                </a:lnTo>
                <a:cubicBezTo>
                  <a:pt x="193194" y="788129"/>
                  <a:pt x="198477" y="784148"/>
                  <a:pt x="201752" y="778678"/>
                </a:cubicBezTo>
                <a:lnTo>
                  <a:pt x="201975" y="778306"/>
                </a:lnTo>
                <a:lnTo>
                  <a:pt x="201975" y="778269"/>
                </a:lnTo>
                <a:cubicBezTo>
                  <a:pt x="205250" y="772613"/>
                  <a:pt x="206143" y="765916"/>
                  <a:pt x="204431" y="759591"/>
                </a:cubicBezTo>
                <a:lnTo>
                  <a:pt x="131580" y="487605"/>
                </a:lnTo>
                <a:cubicBezTo>
                  <a:pt x="131468" y="487344"/>
                  <a:pt x="131394" y="487084"/>
                  <a:pt x="131357" y="486823"/>
                </a:cubicBezTo>
                <a:cubicBezTo>
                  <a:pt x="129571" y="480647"/>
                  <a:pt x="125478" y="475401"/>
                  <a:pt x="119897" y="472239"/>
                </a:cubicBezTo>
                <a:cubicBezTo>
                  <a:pt x="114391" y="469039"/>
                  <a:pt x="107805" y="468109"/>
                  <a:pt x="101591" y="469671"/>
                </a:cubicBezTo>
                <a:cubicBezTo>
                  <a:pt x="101331" y="469746"/>
                  <a:pt x="101070" y="469820"/>
                  <a:pt x="100773" y="469895"/>
                </a:cubicBezTo>
                <a:close/>
                <a:moveTo>
                  <a:pt x="210232" y="717915"/>
                </a:moveTo>
                <a:lnTo>
                  <a:pt x="159072" y="526968"/>
                </a:lnTo>
                <a:lnTo>
                  <a:pt x="267790" y="490728"/>
                </a:lnTo>
                <a:cubicBezTo>
                  <a:pt x="292013" y="482654"/>
                  <a:pt x="318169" y="498355"/>
                  <a:pt x="344176" y="513945"/>
                </a:cubicBezTo>
                <a:cubicBezTo>
                  <a:pt x="370184" y="529535"/>
                  <a:pt x="395894" y="544939"/>
                  <a:pt x="422980" y="540436"/>
                </a:cubicBezTo>
                <a:lnTo>
                  <a:pt x="525860" y="523284"/>
                </a:lnTo>
                <a:lnTo>
                  <a:pt x="525897" y="523321"/>
                </a:lnTo>
                <a:cubicBezTo>
                  <a:pt x="536316" y="523693"/>
                  <a:pt x="545654" y="529906"/>
                  <a:pt x="550045" y="539394"/>
                </a:cubicBezTo>
                <a:cubicBezTo>
                  <a:pt x="553133" y="545012"/>
                  <a:pt x="555179" y="551152"/>
                  <a:pt x="556072" y="557476"/>
                </a:cubicBezTo>
                <a:cubicBezTo>
                  <a:pt x="557040" y="563653"/>
                  <a:pt x="556816" y="569904"/>
                  <a:pt x="555440" y="575968"/>
                </a:cubicBezTo>
                <a:cubicBezTo>
                  <a:pt x="555291" y="576601"/>
                  <a:pt x="555142" y="577196"/>
                  <a:pt x="554956" y="577791"/>
                </a:cubicBezTo>
                <a:cubicBezTo>
                  <a:pt x="554882" y="578015"/>
                  <a:pt x="554807" y="578238"/>
                  <a:pt x="554733" y="578498"/>
                </a:cubicBezTo>
                <a:cubicBezTo>
                  <a:pt x="552687" y="586498"/>
                  <a:pt x="546473" y="592749"/>
                  <a:pt x="538511" y="594832"/>
                </a:cubicBezTo>
                <a:cubicBezTo>
                  <a:pt x="538250" y="594906"/>
                  <a:pt x="538027" y="594943"/>
                  <a:pt x="537804" y="595018"/>
                </a:cubicBezTo>
                <a:lnTo>
                  <a:pt x="419599" y="623556"/>
                </a:lnTo>
                <a:cubicBezTo>
                  <a:pt x="417515" y="624077"/>
                  <a:pt x="415692" y="625379"/>
                  <a:pt x="414539" y="627239"/>
                </a:cubicBezTo>
                <a:cubicBezTo>
                  <a:pt x="413422" y="629100"/>
                  <a:pt x="413050" y="631332"/>
                  <a:pt x="413571" y="633416"/>
                </a:cubicBezTo>
                <a:cubicBezTo>
                  <a:pt x="414613" y="637806"/>
                  <a:pt x="419041" y="640522"/>
                  <a:pt x="423431" y="639480"/>
                </a:cubicBezTo>
                <a:lnTo>
                  <a:pt x="541675" y="610980"/>
                </a:lnTo>
                <a:cubicBezTo>
                  <a:pt x="541898" y="610980"/>
                  <a:pt x="542121" y="610905"/>
                  <a:pt x="542345" y="610831"/>
                </a:cubicBezTo>
                <a:cubicBezTo>
                  <a:pt x="555032" y="607892"/>
                  <a:pt x="565264" y="598589"/>
                  <a:pt x="569469" y="586274"/>
                </a:cubicBezTo>
                <a:lnTo>
                  <a:pt x="733289" y="496159"/>
                </a:lnTo>
                <a:cubicBezTo>
                  <a:pt x="742628" y="492215"/>
                  <a:pt x="753344" y="493332"/>
                  <a:pt x="761679" y="499099"/>
                </a:cubicBezTo>
                <a:cubicBezTo>
                  <a:pt x="766627" y="502671"/>
                  <a:pt x="770683" y="507321"/>
                  <a:pt x="773585" y="512679"/>
                </a:cubicBezTo>
                <a:cubicBezTo>
                  <a:pt x="776599" y="518112"/>
                  <a:pt x="778496" y="524102"/>
                  <a:pt x="779203" y="530279"/>
                </a:cubicBezTo>
                <a:cubicBezTo>
                  <a:pt x="780766" y="538316"/>
                  <a:pt x="778236" y="546612"/>
                  <a:pt x="772506" y="552454"/>
                </a:cubicBezTo>
                <a:lnTo>
                  <a:pt x="424510" y="743773"/>
                </a:lnTo>
                <a:cubicBezTo>
                  <a:pt x="418185" y="747308"/>
                  <a:pt x="411078" y="749317"/>
                  <a:pt x="403823" y="749540"/>
                </a:cubicBezTo>
                <a:cubicBezTo>
                  <a:pt x="396270" y="749689"/>
                  <a:pt x="388791" y="748089"/>
                  <a:pt x="381982" y="744889"/>
                </a:cubicBezTo>
                <a:cubicBezTo>
                  <a:pt x="354486" y="732090"/>
                  <a:pt x="325390" y="723011"/>
                  <a:pt x="295476" y="717915"/>
                </a:cubicBezTo>
                <a:cubicBezTo>
                  <a:pt x="267273" y="713301"/>
                  <a:pt x="238474" y="713301"/>
                  <a:pt x="210235" y="717915"/>
                </a:cubicBezTo>
                <a:close/>
                <a:moveTo>
                  <a:pt x="73758" y="564849"/>
                </a:moveTo>
                <a:cubicBezTo>
                  <a:pt x="73125" y="562728"/>
                  <a:pt x="73386" y="560421"/>
                  <a:pt x="74502" y="558486"/>
                </a:cubicBezTo>
                <a:cubicBezTo>
                  <a:pt x="75581" y="556589"/>
                  <a:pt x="77367" y="555175"/>
                  <a:pt x="79525" y="554617"/>
                </a:cubicBezTo>
                <a:cubicBezTo>
                  <a:pt x="81645" y="554021"/>
                  <a:pt x="83915" y="554356"/>
                  <a:pt x="85813" y="555473"/>
                </a:cubicBezTo>
                <a:cubicBezTo>
                  <a:pt x="87710" y="556589"/>
                  <a:pt x="89087" y="558449"/>
                  <a:pt x="89608" y="560607"/>
                </a:cubicBezTo>
                <a:lnTo>
                  <a:pt x="107020" y="625645"/>
                </a:lnTo>
                <a:cubicBezTo>
                  <a:pt x="107653" y="627766"/>
                  <a:pt x="107393" y="630035"/>
                  <a:pt x="106314" y="631970"/>
                </a:cubicBezTo>
                <a:cubicBezTo>
                  <a:pt x="105235" y="633905"/>
                  <a:pt x="103411" y="635281"/>
                  <a:pt x="101291" y="635877"/>
                </a:cubicBezTo>
                <a:cubicBezTo>
                  <a:pt x="99133" y="636435"/>
                  <a:pt x="96863" y="636137"/>
                  <a:pt x="94965" y="634984"/>
                </a:cubicBezTo>
                <a:cubicBezTo>
                  <a:pt x="93068" y="633867"/>
                  <a:pt x="91728" y="632007"/>
                  <a:pt x="91208" y="629886"/>
                </a:cubicBezTo>
                <a:lnTo>
                  <a:pt x="73795" y="564849"/>
                </a:lnTo>
                <a:close/>
                <a:moveTo>
                  <a:pt x="299414" y="425393"/>
                </a:moveTo>
                <a:lnTo>
                  <a:pt x="299414" y="332897"/>
                </a:lnTo>
                <a:cubicBezTo>
                  <a:pt x="299414" y="330702"/>
                  <a:pt x="300270" y="328618"/>
                  <a:pt x="301833" y="327055"/>
                </a:cubicBezTo>
                <a:cubicBezTo>
                  <a:pt x="303396" y="325530"/>
                  <a:pt x="305479" y="324674"/>
                  <a:pt x="307674" y="324674"/>
                </a:cubicBezTo>
                <a:lnTo>
                  <a:pt x="321627" y="324674"/>
                </a:lnTo>
                <a:lnTo>
                  <a:pt x="253538" y="243452"/>
                </a:lnTo>
                <a:lnTo>
                  <a:pt x="185450" y="324674"/>
                </a:lnTo>
                <a:lnTo>
                  <a:pt x="199440" y="324674"/>
                </a:lnTo>
                <a:cubicBezTo>
                  <a:pt x="201598" y="324674"/>
                  <a:pt x="203681" y="325530"/>
                  <a:pt x="205244" y="327093"/>
                </a:cubicBezTo>
                <a:cubicBezTo>
                  <a:pt x="206770" y="328618"/>
                  <a:pt x="207625" y="330702"/>
                  <a:pt x="207625" y="332897"/>
                </a:cubicBezTo>
                <a:lnTo>
                  <a:pt x="207625" y="425393"/>
                </a:lnTo>
                <a:close/>
                <a:moveTo>
                  <a:pt x="512498" y="425393"/>
                </a:moveTo>
                <a:lnTo>
                  <a:pt x="512498" y="285938"/>
                </a:lnTo>
                <a:cubicBezTo>
                  <a:pt x="512498" y="281398"/>
                  <a:pt x="516182" y="277715"/>
                  <a:pt x="520721" y="277715"/>
                </a:cubicBezTo>
                <a:lnTo>
                  <a:pt x="534673" y="277715"/>
                </a:lnTo>
                <a:lnTo>
                  <a:pt x="466585" y="196492"/>
                </a:lnTo>
                <a:lnTo>
                  <a:pt x="398496" y="277715"/>
                </a:lnTo>
                <a:lnTo>
                  <a:pt x="412448" y="277715"/>
                </a:lnTo>
                <a:cubicBezTo>
                  <a:pt x="414644" y="277715"/>
                  <a:pt x="416727" y="278608"/>
                  <a:pt x="418253" y="280133"/>
                </a:cubicBezTo>
                <a:cubicBezTo>
                  <a:pt x="419778" y="281659"/>
                  <a:pt x="420671" y="283780"/>
                  <a:pt x="420671" y="285938"/>
                </a:cubicBezTo>
                <a:lnTo>
                  <a:pt x="420671" y="425393"/>
                </a:lnTo>
                <a:close/>
                <a:moveTo>
                  <a:pt x="725582" y="425393"/>
                </a:moveTo>
                <a:lnTo>
                  <a:pt x="725582" y="332897"/>
                </a:lnTo>
                <a:cubicBezTo>
                  <a:pt x="725582" y="328358"/>
                  <a:pt x="729265" y="324674"/>
                  <a:pt x="733805" y="324674"/>
                </a:cubicBezTo>
                <a:lnTo>
                  <a:pt x="747720" y="324674"/>
                </a:lnTo>
                <a:lnTo>
                  <a:pt x="679631" y="243452"/>
                </a:lnTo>
                <a:lnTo>
                  <a:pt x="611543" y="324674"/>
                </a:lnTo>
                <a:lnTo>
                  <a:pt x="625533" y="324674"/>
                </a:lnTo>
                <a:cubicBezTo>
                  <a:pt x="627691" y="324674"/>
                  <a:pt x="629775" y="325530"/>
                  <a:pt x="631337" y="327093"/>
                </a:cubicBezTo>
                <a:cubicBezTo>
                  <a:pt x="632863" y="328618"/>
                  <a:pt x="633719" y="330702"/>
                  <a:pt x="633719" y="332897"/>
                </a:cubicBezTo>
                <a:lnTo>
                  <a:pt x="633719" y="425393"/>
                </a:lnTo>
                <a:close/>
                <a:moveTo>
                  <a:pt x="486228" y="42602"/>
                </a:moveTo>
                <a:lnTo>
                  <a:pt x="466583" y="0"/>
                </a:lnTo>
                <a:lnTo>
                  <a:pt x="446938" y="42602"/>
                </a:lnTo>
                <a:cubicBezTo>
                  <a:pt x="445784" y="45170"/>
                  <a:pt x="443328" y="46918"/>
                  <a:pt x="440538" y="47291"/>
                </a:cubicBezTo>
                <a:lnTo>
                  <a:pt x="394364" y="53206"/>
                </a:lnTo>
                <a:lnTo>
                  <a:pt x="428334" y="85651"/>
                </a:lnTo>
                <a:lnTo>
                  <a:pt x="428371" y="85651"/>
                </a:lnTo>
                <a:cubicBezTo>
                  <a:pt x="430417" y="87548"/>
                  <a:pt x="431347" y="90376"/>
                  <a:pt x="430826" y="93129"/>
                </a:cubicBezTo>
                <a:lnTo>
                  <a:pt x="422083" y="139601"/>
                </a:lnTo>
                <a:lnTo>
                  <a:pt x="462490" y="116942"/>
                </a:lnTo>
                <a:lnTo>
                  <a:pt x="462527" y="116942"/>
                </a:lnTo>
                <a:cubicBezTo>
                  <a:pt x="465020" y="115528"/>
                  <a:pt x="468108" y="115528"/>
                  <a:pt x="470601" y="116942"/>
                </a:cubicBezTo>
                <a:lnTo>
                  <a:pt x="511119" y="139638"/>
                </a:lnTo>
                <a:lnTo>
                  <a:pt x="502413" y="93241"/>
                </a:lnTo>
                <a:lnTo>
                  <a:pt x="502413" y="93278"/>
                </a:lnTo>
                <a:cubicBezTo>
                  <a:pt x="501855" y="90525"/>
                  <a:pt x="502785" y="87697"/>
                  <a:pt x="504794" y="85762"/>
                </a:cubicBezTo>
                <a:lnTo>
                  <a:pt x="538838" y="53243"/>
                </a:lnTo>
                <a:lnTo>
                  <a:pt x="493148" y="47364"/>
                </a:lnTo>
                <a:cubicBezTo>
                  <a:pt x="490134" y="47178"/>
                  <a:pt x="487492" y="45355"/>
                  <a:pt x="486227" y="426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702ED-9AF6-0DCD-3B66-4449816E0258}"/>
              </a:ext>
            </a:extLst>
          </p:cNvPr>
          <p:cNvSpPr txBox="1"/>
          <p:nvPr/>
        </p:nvSpPr>
        <p:spPr>
          <a:xfrm>
            <a:off x="373046" y="-148613"/>
            <a:ext cx="10668000" cy="112928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sz="3700" b="0" spc="-200">
                <a:latin typeface="+mj-lt"/>
                <a:cs typeface="Poppins" panose="00000500000000000000" pitchFamily="2" charset="0"/>
              </a:rPr>
              <a:t>How We're Built </a:t>
            </a:r>
            <a:r>
              <a:rPr lang="en-US" sz="3700" spc="-200">
                <a:latin typeface="+mj-lt"/>
                <a:cs typeface="Poppins" panose="00000500000000000000" pitchFamily="2" charset="0"/>
              </a:rPr>
              <a:t>Different</a:t>
            </a:r>
            <a:endParaRPr lang="en-US" sz="3700">
              <a:latin typeface="+mj-lt"/>
              <a:cs typeface="Poppins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49B10-70EA-3F78-518A-74FF9F17273C}"/>
              </a:ext>
            </a:extLst>
          </p:cNvPr>
          <p:cNvGrpSpPr>
            <a:grpSpLocks noChangeAspect="1"/>
          </p:cNvGrpSpPr>
          <p:nvPr/>
        </p:nvGrpSpPr>
        <p:grpSpPr>
          <a:xfrm>
            <a:off x="318893" y="5743659"/>
            <a:ext cx="8794283" cy="707892"/>
            <a:chOff x="12761422" y="11484259"/>
            <a:chExt cx="13923350" cy="11207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10495B-0635-BBED-3D65-77AA1214F867}"/>
                </a:ext>
              </a:extLst>
            </p:cNvPr>
            <p:cNvSpPr txBox="1"/>
            <p:nvPr/>
          </p:nvSpPr>
          <p:spPr>
            <a:xfrm>
              <a:off x="12761422" y="11484259"/>
              <a:ext cx="9444389" cy="6334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2000" spc="-30" dirty="0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ALL IN ONE PARTNER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C01596-28A4-E9C7-7716-E2D49CB2AEFF}"/>
                </a:ext>
              </a:extLst>
            </p:cNvPr>
            <p:cNvSpPr txBox="1"/>
            <p:nvPr/>
          </p:nvSpPr>
          <p:spPr>
            <a:xfrm>
              <a:off x="12771363" y="12117732"/>
              <a:ext cx="13913409" cy="487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-30">
                  <a:latin typeface="+mj-lt"/>
                  <a:cs typeface="Poppins" panose="00000500000000000000" pitchFamily="2" charset="0"/>
                </a:rPr>
                <a:t>Industry </a:t>
              </a:r>
              <a:r>
                <a:rPr lang="en-US" sz="1400" b="1" spc="-30">
                  <a:latin typeface="+mj-lt"/>
                  <a:cs typeface="Poppins" panose="00000500000000000000" pitchFamily="2" charset="0"/>
                </a:rPr>
                <a:t>depth</a:t>
              </a:r>
              <a:r>
                <a:rPr lang="en-US" sz="1400" spc="-30">
                  <a:latin typeface="+mj-lt"/>
                  <a:cs typeface="Poppins" panose="00000500000000000000" pitchFamily="2" charset="0"/>
                </a:rPr>
                <a:t>. Microsoft </a:t>
              </a:r>
              <a:r>
                <a:rPr lang="en-US" sz="1400" b="1" spc="-30">
                  <a:latin typeface="+mj-lt"/>
                  <a:cs typeface="Poppins" panose="00000500000000000000" pitchFamily="2" charset="0"/>
                </a:rPr>
                <a:t>mastery</a:t>
              </a:r>
              <a:r>
                <a:rPr lang="en-US" sz="1400" spc="-30">
                  <a:latin typeface="+mj-lt"/>
                  <a:cs typeface="Poppins" panose="00000500000000000000" pitchFamily="2" charset="0"/>
                </a:rPr>
                <a:t>. </a:t>
              </a:r>
              <a:r>
                <a:rPr lang="en-US" sz="1400" b="1" spc="-30">
                  <a:latin typeface="+mj-lt"/>
                  <a:cs typeface="Poppins" panose="00000500000000000000" pitchFamily="2" charset="0"/>
                </a:rPr>
                <a:t>Operational DNA.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51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23">
            <a:extLst>
              <a:ext uri="{FF2B5EF4-FFF2-40B4-BE49-F238E27FC236}">
                <a16:creationId xmlns:a16="http://schemas.microsoft.com/office/drawing/2014/main" id="{2F8C8F6A-95C2-A1FC-6350-15B17DE62647}"/>
              </a:ext>
            </a:extLst>
          </p:cNvPr>
          <p:cNvSpPr/>
          <p:nvPr/>
        </p:nvSpPr>
        <p:spPr>
          <a:xfrm>
            <a:off x="248372" y="5963207"/>
            <a:ext cx="7461971" cy="6871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10" h="1395">
                <a:moveTo>
                  <a:pt x="8110" y="1395"/>
                </a:moveTo>
                <a:lnTo>
                  <a:pt x="0" y="1395"/>
                </a:lnTo>
                <a:lnTo>
                  <a:pt x="0" y="0"/>
                </a:lnTo>
                <a:lnTo>
                  <a:pt x="8110" y="0"/>
                </a:ln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cap="flat">
            <a:noFill/>
            <a:prstDash val="solid"/>
          </a:ln>
          <a:effectLst>
            <a:softEdge rad="63500"/>
          </a:effectLst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100" b="0" i="0" u="none" strike="noStrike" kern="1200">
              <a:ln>
                <a:noFill/>
              </a:ln>
              <a:latin typeface="+mj-lt"/>
              <a:ea typeface="Arial Unicode MS" pitchFamily="2"/>
              <a:cs typeface="Arial Unicode MS" pitchFamily="2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8F90C6-426C-B77B-6837-BEB1F949F151}"/>
              </a:ext>
            </a:extLst>
          </p:cNvPr>
          <p:cNvSpPr/>
          <p:nvPr/>
        </p:nvSpPr>
        <p:spPr>
          <a:xfrm>
            <a:off x="137916" y="4393758"/>
            <a:ext cx="11805712" cy="235683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Q			</a:t>
            </a:r>
          </a:p>
          <a:p>
            <a:pPr algn="ctr"/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9A297B-2192-EBF3-4FB6-3312A2241E91}"/>
              </a:ext>
            </a:extLst>
          </p:cNvPr>
          <p:cNvGrpSpPr>
            <a:grpSpLocks noChangeAspect="1"/>
          </p:cNvGrpSpPr>
          <p:nvPr/>
        </p:nvGrpSpPr>
        <p:grpSpPr>
          <a:xfrm>
            <a:off x="830" y="2362201"/>
            <a:ext cx="12190340" cy="2419939"/>
            <a:chOff x="1245" y="4278258"/>
            <a:chExt cx="18285510" cy="3629909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B37D6D80-730E-454B-A458-DEBBB7D85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" y="5127020"/>
              <a:ext cx="18285509" cy="1932381"/>
            </a:xfrm>
            <a:custGeom>
              <a:avLst/>
              <a:gdLst>
                <a:gd name="T0" fmla="*/ 0 w 19570"/>
                <a:gd name="T1" fmla="*/ 2069 h 2070"/>
                <a:gd name="T2" fmla="*/ 19569 w 19570"/>
                <a:gd name="T3" fmla="*/ 2069 h 2070"/>
                <a:gd name="T4" fmla="*/ 19569 w 19570"/>
                <a:gd name="T5" fmla="*/ 0 h 2070"/>
                <a:gd name="T6" fmla="*/ 0 w 19570"/>
                <a:gd name="T7" fmla="*/ 0 h 2070"/>
                <a:gd name="T8" fmla="*/ 0 w 19570"/>
                <a:gd name="T9" fmla="*/ 2069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0" h="2070">
                  <a:moveTo>
                    <a:pt x="0" y="2069"/>
                  </a:moveTo>
                  <a:lnTo>
                    <a:pt x="19569" y="2069"/>
                  </a:lnTo>
                  <a:lnTo>
                    <a:pt x="19569" y="0"/>
                  </a:lnTo>
                  <a:lnTo>
                    <a:pt x="0" y="0"/>
                  </a:lnTo>
                  <a:lnTo>
                    <a:pt x="0" y="2069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578EC950-C139-4B4A-97CB-823871B29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" y="6054069"/>
              <a:ext cx="17902330" cy="78283"/>
            </a:xfrm>
            <a:custGeom>
              <a:avLst/>
              <a:gdLst>
                <a:gd name="T0" fmla="*/ 19161 w 19162"/>
                <a:gd name="T1" fmla="*/ 82 h 83"/>
                <a:gd name="T2" fmla="*/ 18754 w 19162"/>
                <a:gd name="T3" fmla="*/ 0 h 83"/>
                <a:gd name="T4" fmla="*/ 17938 w 19162"/>
                <a:gd name="T5" fmla="*/ 82 h 83"/>
                <a:gd name="T6" fmla="*/ 18346 w 19162"/>
                <a:gd name="T7" fmla="*/ 0 h 83"/>
                <a:gd name="T8" fmla="*/ 17938 w 19162"/>
                <a:gd name="T9" fmla="*/ 82 h 83"/>
                <a:gd name="T10" fmla="*/ 17531 w 19162"/>
                <a:gd name="T11" fmla="*/ 82 h 83"/>
                <a:gd name="T12" fmla="*/ 17123 w 19162"/>
                <a:gd name="T13" fmla="*/ 0 h 83"/>
                <a:gd name="T14" fmla="*/ 16308 w 19162"/>
                <a:gd name="T15" fmla="*/ 82 h 83"/>
                <a:gd name="T16" fmla="*/ 16715 w 19162"/>
                <a:gd name="T17" fmla="*/ 0 h 83"/>
                <a:gd name="T18" fmla="*/ 16308 w 19162"/>
                <a:gd name="T19" fmla="*/ 82 h 83"/>
                <a:gd name="T20" fmla="*/ 15900 w 19162"/>
                <a:gd name="T21" fmla="*/ 82 h 83"/>
                <a:gd name="T22" fmla="*/ 15492 w 19162"/>
                <a:gd name="T23" fmla="*/ 0 h 83"/>
                <a:gd name="T24" fmla="*/ 14677 w 19162"/>
                <a:gd name="T25" fmla="*/ 82 h 83"/>
                <a:gd name="T26" fmla="*/ 15084 w 19162"/>
                <a:gd name="T27" fmla="*/ 0 h 83"/>
                <a:gd name="T28" fmla="*/ 14677 w 19162"/>
                <a:gd name="T29" fmla="*/ 82 h 83"/>
                <a:gd name="T30" fmla="*/ 14269 w 19162"/>
                <a:gd name="T31" fmla="*/ 82 h 83"/>
                <a:gd name="T32" fmla="*/ 13861 w 19162"/>
                <a:gd name="T33" fmla="*/ 0 h 83"/>
                <a:gd name="T34" fmla="*/ 13046 w 19162"/>
                <a:gd name="T35" fmla="*/ 82 h 83"/>
                <a:gd name="T36" fmla="*/ 13453 w 19162"/>
                <a:gd name="T37" fmla="*/ 0 h 83"/>
                <a:gd name="T38" fmla="*/ 13046 w 19162"/>
                <a:gd name="T39" fmla="*/ 82 h 83"/>
                <a:gd name="T40" fmla="*/ 12638 w 19162"/>
                <a:gd name="T41" fmla="*/ 82 h 83"/>
                <a:gd name="T42" fmla="*/ 12230 w 19162"/>
                <a:gd name="T43" fmla="*/ 0 h 83"/>
                <a:gd name="T44" fmla="*/ 11415 w 19162"/>
                <a:gd name="T45" fmla="*/ 82 h 83"/>
                <a:gd name="T46" fmla="*/ 11822 w 19162"/>
                <a:gd name="T47" fmla="*/ 0 h 83"/>
                <a:gd name="T48" fmla="*/ 11415 w 19162"/>
                <a:gd name="T49" fmla="*/ 82 h 83"/>
                <a:gd name="T50" fmla="*/ 11007 w 19162"/>
                <a:gd name="T51" fmla="*/ 82 h 83"/>
                <a:gd name="T52" fmla="*/ 10599 w 19162"/>
                <a:gd name="T53" fmla="*/ 0 h 83"/>
                <a:gd name="T54" fmla="*/ 9785 w 19162"/>
                <a:gd name="T55" fmla="*/ 82 h 83"/>
                <a:gd name="T56" fmla="*/ 10192 w 19162"/>
                <a:gd name="T57" fmla="*/ 0 h 83"/>
                <a:gd name="T58" fmla="*/ 9785 w 19162"/>
                <a:gd name="T59" fmla="*/ 82 h 83"/>
                <a:gd name="T60" fmla="*/ 9377 w 19162"/>
                <a:gd name="T61" fmla="*/ 82 h 83"/>
                <a:gd name="T62" fmla="*/ 8970 w 19162"/>
                <a:gd name="T63" fmla="*/ 0 h 83"/>
                <a:gd name="T64" fmla="*/ 8154 w 19162"/>
                <a:gd name="T65" fmla="*/ 82 h 83"/>
                <a:gd name="T66" fmla="*/ 8562 w 19162"/>
                <a:gd name="T67" fmla="*/ 0 h 83"/>
                <a:gd name="T68" fmla="*/ 8154 w 19162"/>
                <a:gd name="T69" fmla="*/ 82 h 83"/>
                <a:gd name="T70" fmla="*/ 7747 w 19162"/>
                <a:gd name="T71" fmla="*/ 82 h 83"/>
                <a:gd name="T72" fmla="*/ 7339 w 19162"/>
                <a:gd name="T73" fmla="*/ 0 h 83"/>
                <a:gd name="T74" fmla="*/ 6524 w 19162"/>
                <a:gd name="T75" fmla="*/ 82 h 83"/>
                <a:gd name="T76" fmla="*/ 6931 w 19162"/>
                <a:gd name="T77" fmla="*/ 0 h 83"/>
                <a:gd name="T78" fmla="*/ 6524 w 19162"/>
                <a:gd name="T79" fmla="*/ 82 h 83"/>
                <a:gd name="T80" fmla="*/ 6116 w 19162"/>
                <a:gd name="T81" fmla="*/ 82 h 83"/>
                <a:gd name="T82" fmla="*/ 5708 w 19162"/>
                <a:gd name="T83" fmla="*/ 0 h 83"/>
                <a:gd name="T84" fmla="*/ 4893 w 19162"/>
                <a:gd name="T85" fmla="*/ 82 h 83"/>
                <a:gd name="T86" fmla="*/ 5301 w 19162"/>
                <a:gd name="T87" fmla="*/ 0 h 83"/>
                <a:gd name="T88" fmla="*/ 4893 w 19162"/>
                <a:gd name="T89" fmla="*/ 82 h 83"/>
                <a:gd name="T90" fmla="*/ 4485 w 19162"/>
                <a:gd name="T91" fmla="*/ 82 h 83"/>
                <a:gd name="T92" fmla="*/ 4077 w 19162"/>
                <a:gd name="T93" fmla="*/ 0 h 83"/>
                <a:gd name="T94" fmla="*/ 3262 w 19162"/>
                <a:gd name="T95" fmla="*/ 82 h 83"/>
                <a:gd name="T96" fmla="*/ 3670 w 19162"/>
                <a:gd name="T97" fmla="*/ 0 h 83"/>
                <a:gd name="T98" fmla="*/ 3262 w 19162"/>
                <a:gd name="T99" fmla="*/ 82 h 83"/>
                <a:gd name="T100" fmla="*/ 2854 w 19162"/>
                <a:gd name="T101" fmla="*/ 82 h 83"/>
                <a:gd name="T102" fmla="*/ 2446 w 19162"/>
                <a:gd name="T103" fmla="*/ 0 h 83"/>
                <a:gd name="T104" fmla="*/ 1631 w 19162"/>
                <a:gd name="T105" fmla="*/ 82 h 83"/>
                <a:gd name="T106" fmla="*/ 2038 w 19162"/>
                <a:gd name="T107" fmla="*/ 0 h 83"/>
                <a:gd name="T108" fmla="*/ 1631 w 19162"/>
                <a:gd name="T109" fmla="*/ 82 h 83"/>
                <a:gd name="T110" fmla="*/ 1223 w 19162"/>
                <a:gd name="T111" fmla="*/ 82 h 83"/>
                <a:gd name="T112" fmla="*/ 815 w 19162"/>
                <a:gd name="T113" fmla="*/ 0 h 83"/>
                <a:gd name="T114" fmla="*/ 0 w 19162"/>
                <a:gd name="T115" fmla="*/ 82 h 83"/>
                <a:gd name="T116" fmla="*/ 408 w 19162"/>
                <a:gd name="T117" fmla="*/ 0 h 83"/>
                <a:gd name="T118" fmla="*/ 0 w 19162"/>
                <a:gd name="T119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62" h="83">
                  <a:moveTo>
                    <a:pt x="18754" y="82"/>
                  </a:moveTo>
                  <a:lnTo>
                    <a:pt x="19161" y="82"/>
                  </a:lnTo>
                  <a:lnTo>
                    <a:pt x="19161" y="0"/>
                  </a:lnTo>
                  <a:lnTo>
                    <a:pt x="18754" y="0"/>
                  </a:lnTo>
                  <a:lnTo>
                    <a:pt x="18754" y="82"/>
                  </a:lnTo>
                  <a:close/>
                  <a:moveTo>
                    <a:pt x="17938" y="82"/>
                  </a:moveTo>
                  <a:lnTo>
                    <a:pt x="18346" y="82"/>
                  </a:lnTo>
                  <a:lnTo>
                    <a:pt x="18346" y="0"/>
                  </a:lnTo>
                  <a:lnTo>
                    <a:pt x="17938" y="0"/>
                  </a:lnTo>
                  <a:lnTo>
                    <a:pt x="17938" y="82"/>
                  </a:lnTo>
                  <a:close/>
                  <a:moveTo>
                    <a:pt x="17123" y="82"/>
                  </a:moveTo>
                  <a:lnTo>
                    <a:pt x="17531" y="82"/>
                  </a:lnTo>
                  <a:lnTo>
                    <a:pt x="17531" y="0"/>
                  </a:lnTo>
                  <a:lnTo>
                    <a:pt x="17123" y="0"/>
                  </a:lnTo>
                  <a:lnTo>
                    <a:pt x="17123" y="82"/>
                  </a:lnTo>
                  <a:close/>
                  <a:moveTo>
                    <a:pt x="16308" y="82"/>
                  </a:moveTo>
                  <a:lnTo>
                    <a:pt x="16715" y="82"/>
                  </a:lnTo>
                  <a:lnTo>
                    <a:pt x="16715" y="0"/>
                  </a:lnTo>
                  <a:lnTo>
                    <a:pt x="16308" y="0"/>
                  </a:lnTo>
                  <a:lnTo>
                    <a:pt x="16308" y="82"/>
                  </a:lnTo>
                  <a:close/>
                  <a:moveTo>
                    <a:pt x="15492" y="82"/>
                  </a:moveTo>
                  <a:lnTo>
                    <a:pt x="15900" y="82"/>
                  </a:lnTo>
                  <a:lnTo>
                    <a:pt x="15900" y="0"/>
                  </a:lnTo>
                  <a:lnTo>
                    <a:pt x="15492" y="0"/>
                  </a:lnTo>
                  <a:lnTo>
                    <a:pt x="15492" y="82"/>
                  </a:lnTo>
                  <a:close/>
                  <a:moveTo>
                    <a:pt x="14677" y="82"/>
                  </a:moveTo>
                  <a:lnTo>
                    <a:pt x="15084" y="82"/>
                  </a:lnTo>
                  <a:lnTo>
                    <a:pt x="15084" y="0"/>
                  </a:lnTo>
                  <a:lnTo>
                    <a:pt x="14677" y="0"/>
                  </a:lnTo>
                  <a:lnTo>
                    <a:pt x="14677" y="82"/>
                  </a:lnTo>
                  <a:close/>
                  <a:moveTo>
                    <a:pt x="13861" y="82"/>
                  </a:moveTo>
                  <a:lnTo>
                    <a:pt x="14269" y="82"/>
                  </a:lnTo>
                  <a:lnTo>
                    <a:pt x="14269" y="0"/>
                  </a:lnTo>
                  <a:lnTo>
                    <a:pt x="13861" y="0"/>
                  </a:lnTo>
                  <a:lnTo>
                    <a:pt x="13861" y="82"/>
                  </a:lnTo>
                  <a:close/>
                  <a:moveTo>
                    <a:pt x="13046" y="82"/>
                  </a:moveTo>
                  <a:lnTo>
                    <a:pt x="13453" y="82"/>
                  </a:lnTo>
                  <a:lnTo>
                    <a:pt x="13453" y="0"/>
                  </a:lnTo>
                  <a:lnTo>
                    <a:pt x="13046" y="0"/>
                  </a:lnTo>
                  <a:lnTo>
                    <a:pt x="13046" y="82"/>
                  </a:lnTo>
                  <a:close/>
                  <a:moveTo>
                    <a:pt x="12230" y="82"/>
                  </a:moveTo>
                  <a:lnTo>
                    <a:pt x="12638" y="82"/>
                  </a:lnTo>
                  <a:lnTo>
                    <a:pt x="12638" y="0"/>
                  </a:lnTo>
                  <a:lnTo>
                    <a:pt x="12230" y="0"/>
                  </a:lnTo>
                  <a:lnTo>
                    <a:pt x="12230" y="82"/>
                  </a:lnTo>
                  <a:close/>
                  <a:moveTo>
                    <a:pt x="11415" y="82"/>
                  </a:moveTo>
                  <a:lnTo>
                    <a:pt x="11822" y="82"/>
                  </a:lnTo>
                  <a:lnTo>
                    <a:pt x="11822" y="0"/>
                  </a:lnTo>
                  <a:lnTo>
                    <a:pt x="11415" y="0"/>
                  </a:lnTo>
                  <a:lnTo>
                    <a:pt x="11415" y="82"/>
                  </a:lnTo>
                  <a:close/>
                  <a:moveTo>
                    <a:pt x="10599" y="82"/>
                  </a:moveTo>
                  <a:lnTo>
                    <a:pt x="11007" y="82"/>
                  </a:lnTo>
                  <a:lnTo>
                    <a:pt x="11007" y="0"/>
                  </a:lnTo>
                  <a:lnTo>
                    <a:pt x="10599" y="0"/>
                  </a:lnTo>
                  <a:lnTo>
                    <a:pt x="10599" y="82"/>
                  </a:lnTo>
                  <a:close/>
                  <a:moveTo>
                    <a:pt x="9785" y="82"/>
                  </a:moveTo>
                  <a:lnTo>
                    <a:pt x="10192" y="82"/>
                  </a:lnTo>
                  <a:lnTo>
                    <a:pt x="10192" y="0"/>
                  </a:lnTo>
                  <a:lnTo>
                    <a:pt x="9785" y="0"/>
                  </a:lnTo>
                  <a:lnTo>
                    <a:pt x="9785" y="82"/>
                  </a:lnTo>
                  <a:close/>
                  <a:moveTo>
                    <a:pt x="8970" y="82"/>
                  </a:moveTo>
                  <a:lnTo>
                    <a:pt x="9377" y="82"/>
                  </a:lnTo>
                  <a:lnTo>
                    <a:pt x="9377" y="0"/>
                  </a:lnTo>
                  <a:lnTo>
                    <a:pt x="8970" y="0"/>
                  </a:lnTo>
                  <a:lnTo>
                    <a:pt x="8970" y="82"/>
                  </a:lnTo>
                  <a:close/>
                  <a:moveTo>
                    <a:pt x="8154" y="82"/>
                  </a:moveTo>
                  <a:lnTo>
                    <a:pt x="8562" y="82"/>
                  </a:lnTo>
                  <a:lnTo>
                    <a:pt x="8562" y="0"/>
                  </a:lnTo>
                  <a:lnTo>
                    <a:pt x="8154" y="0"/>
                  </a:lnTo>
                  <a:lnTo>
                    <a:pt x="8154" y="82"/>
                  </a:lnTo>
                  <a:close/>
                  <a:moveTo>
                    <a:pt x="7339" y="82"/>
                  </a:moveTo>
                  <a:lnTo>
                    <a:pt x="7747" y="82"/>
                  </a:lnTo>
                  <a:lnTo>
                    <a:pt x="7747" y="0"/>
                  </a:lnTo>
                  <a:lnTo>
                    <a:pt x="7339" y="0"/>
                  </a:lnTo>
                  <a:lnTo>
                    <a:pt x="7339" y="82"/>
                  </a:lnTo>
                  <a:close/>
                  <a:moveTo>
                    <a:pt x="6524" y="82"/>
                  </a:moveTo>
                  <a:lnTo>
                    <a:pt x="6931" y="82"/>
                  </a:lnTo>
                  <a:lnTo>
                    <a:pt x="6931" y="0"/>
                  </a:lnTo>
                  <a:lnTo>
                    <a:pt x="6524" y="0"/>
                  </a:lnTo>
                  <a:lnTo>
                    <a:pt x="6524" y="82"/>
                  </a:lnTo>
                  <a:close/>
                  <a:moveTo>
                    <a:pt x="5708" y="82"/>
                  </a:moveTo>
                  <a:lnTo>
                    <a:pt x="6116" y="82"/>
                  </a:lnTo>
                  <a:lnTo>
                    <a:pt x="6116" y="0"/>
                  </a:lnTo>
                  <a:lnTo>
                    <a:pt x="5708" y="0"/>
                  </a:lnTo>
                  <a:lnTo>
                    <a:pt x="5708" y="82"/>
                  </a:lnTo>
                  <a:close/>
                  <a:moveTo>
                    <a:pt x="4893" y="82"/>
                  </a:moveTo>
                  <a:lnTo>
                    <a:pt x="5301" y="82"/>
                  </a:lnTo>
                  <a:lnTo>
                    <a:pt x="5301" y="0"/>
                  </a:lnTo>
                  <a:lnTo>
                    <a:pt x="4893" y="0"/>
                  </a:lnTo>
                  <a:lnTo>
                    <a:pt x="4893" y="82"/>
                  </a:lnTo>
                  <a:close/>
                  <a:moveTo>
                    <a:pt x="4077" y="82"/>
                  </a:moveTo>
                  <a:lnTo>
                    <a:pt x="4485" y="82"/>
                  </a:lnTo>
                  <a:lnTo>
                    <a:pt x="4485" y="0"/>
                  </a:lnTo>
                  <a:lnTo>
                    <a:pt x="4077" y="0"/>
                  </a:lnTo>
                  <a:lnTo>
                    <a:pt x="4077" y="82"/>
                  </a:lnTo>
                  <a:close/>
                  <a:moveTo>
                    <a:pt x="3262" y="82"/>
                  </a:moveTo>
                  <a:lnTo>
                    <a:pt x="3670" y="82"/>
                  </a:lnTo>
                  <a:lnTo>
                    <a:pt x="3670" y="0"/>
                  </a:lnTo>
                  <a:lnTo>
                    <a:pt x="3262" y="0"/>
                  </a:lnTo>
                  <a:lnTo>
                    <a:pt x="3262" y="82"/>
                  </a:lnTo>
                  <a:close/>
                  <a:moveTo>
                    <a:pt x="2446" y="82"/>
                  </a:moveTo>
                  <a:lnTo>
                    <a:pt x="2854" y="82"/>
                  </a:lnTo>
                  <a:lnTo>
                    <a:pt x="2854" y="0"/>
                  </a:lnTo>
                  <a:lnTo>
                    <a:pt x="2446" y="0"/>
                  </a:lnTo>
                  <a:lnTo>
                    <a:pt x="2446" y="82"/>
                  </a:lnTo>
                  <a:close/>
                  <a:moveTo>
                    <a:pt x="1631" y="82"/>
                  </a:moveTo>
                  <a:lnTo>
                    <a:pt x="2038" y="82"/>
                  </a:lnTo>
                  <a:lnTo>
                    <a:pt x="2038" y="0"/>
                  </a:lnTo>
                  <a:lnTo>
                    <a:pt x="1631" y="0"/>
                  </a:lnTo>
                  <a:lnTo>
                    <a:pt x="1631" y="82"/>
                  </a:lnTo>
                  <a:close/>
                  <a:moveTo>
                    <a:pt x="815" y="82"/>
                  </a:moveTo>
                  <a:lnTo>
                    <a:pt x="1223" y="82"/>
                  </a:lnTo>
                  <a:lnTo>
                    <a:pt x="1223" y="0"/>
                  </a:lnTo>
                  <a:lnTo>
                    <a:pt x="815" y="0"/>
                  </a:lnTo>
                  <a:lnTo>
                    <a:pt x="815" y="82"/>
                  </a:lnTo>
                  <a:close/>
                  <a:moveTo>
                    <a:pt x="0" y="82"/>
                  </a:moveTo>
                  <a:lnTo>
                    <a:pt x="408" y="82"/>
                  </a:lnTo>
                  <a:lnTo>
                    <a:pt x="408" y="0"/>
                  </a:lnTo>
                  <a:lnTo>
                    <a:pt x="0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13DD2371-3AF8-B246-929B-4D44A91A1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890" y="4286498"/>
              <a:ext cx="3106641" cy="3621669"/>
            </a:xfrm>
            <a:custGeom>
              <a:avLst/>
              <a:gdLst>
                <a:gd name="T0" fmla="*/ 2641 w 3324"/>
                <a:gd name="T1" fmla="*/ 0 h 3874"/>
                <a:gd name="T2" fmla="*/ 2641 w 3324"/>
                <a:gd name="T3" fmla="*/ 0 h 3874"/>
                <a:gd name="T4" fmla="*/ 283 w 3324"/>
                <a:gd name="T5" fmla="*/ 0 h 3874"/>
                <a:gd name="T6" fmla="*/ 283 w 3324"/>
                <a:gd name="T7" fmla="*/ 0 h 3874"/>
                <a:gd name="T8" fmla="*/ 0 w 3324"/>
                <a:gd name="T9" fmla="*/ 283 h 3874"/>
                <a:gd name="T10" fmla="*/ 0 w 3324"/>
                <a:gd name="T11" fmla="*/ 2954 h 3874"/>
                <a:gd name="T12" fmla="*/ 0 w 3324"/>
                <a:gd name="T13" fmla="*/ 2954 h 3874"/>
                <a:gd name="T14" fmla="*/ 159 w 3324"/>
                <a:gd name="T15" fmla="*/ 3208 h 3874"/>
                <a:gd name="T16" fmla="*/ 1441 w 3324"/>
                <a:gd name="T17" fmla="*/ 3835 h 3874"/>
                <a:gd name="T18" fmla="*/ 1441 w 3324"/>
                <a:gd name="T19" fmla="*/ 3835 h 3874"/>
                <a:gd name="T20" fmla="*/ 1690 w 3324"/>
                <a:gd name="T21" fmla="*/ 3835 h 3874"/>
                <a:gd name="T22" fmla="*/ 2973 w 3324"/>
                <a:gd name="T23" fmla="*/ 3208 h 3874"/>
                <a:gd name="T24" fmla="*/ 2973 w 3324"/>
                <a:gd name="T25" fmla="*/ 3208 h 3874"/>
                <a:gd name="T26" fmla="*/ 3131 w 3324"/>
                <a:gd name="T27" fmla="*/ 2954 h 3874"/>
                <a:gd name="T28" fmla="*/ 3131 w 3324"/>
                <a:gd name="T29" fmla="*/ 573 h 3874"/>
                <a:gd name="T30" fmla="*/ 3131 w 3324"/>
                <a:gd name="T31" fmla="*/ 283 h 3874"/>
                <a:gd name="T32" fmla="*/ 3131 w 3324"/>
                <a:gd name="T33" fmla="*/ 191 h 3874"/>
                <a:gd name="T34" fmla="*/ 3131 w 3324"/>
                <a:gd name="T35" fmla="*/ 191 h 3874"/>
                <a:gd name="T36" fmla="*/ 3323 w 3324"/>
                <a:gd name="T37" fmla="*/ 0 h 3874"/>
                <a:gd name="T38" fmla="*/ 2641 w 3324"/>
                <a:gd name="T39" fmla="*/ 0 h 3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4" h="3874">
                  <a:moveTo>
                    <a:pt x="2641" y="0"/>
                  </a:moveTo>
                  <a:lnTo>
                    <a:pt x="2641" y="0"/>
                  </a:lnTo>
                  <a:lnTo>
                    <a:pt x="283" y="0"/>
                  </a:lnTo>
                  <a:lnTo>
                    <a:pt x="283" y="0"/>
                  </a:lnTo>
                  <a:cubicBezTo>
                    <a:pt x="126" y="0"/>
                    <a:pt x="0" y="127"/>
                    <a:pt x="0" y="283"/>
                  </a:cubicBezTo>
                  <a:lnTo>
                    <a:pt x="0" y="2954"/>
                  </a:lnTo>
                  <a:lnTo>
                    <a:pt x="0" y="2954"/>
                  </a:lnTo>
                  <a:cubicBezTo>
                    <a:pt x="0" y="3062"/>
                    <a:pt x="62" y="3161"/>
                    <a:pt x="159" y="3208"/>
                  </a:cubicBezTo>
                  <a:lnTo>
                    <a:pt x="1441" y="3835"/>
                  </a:lnTo>
                  <a:lnTo>
                    <a:pt x="1441" y="3835"/>
                  </a:lnTo>
                  <a:cubicBezTo>
                    <a:pt x="1520" y="3873"/>
                    <a:pt x="1611" y="3873"/>
                    <a:pt x="1690" y="3835"/>
                  </a:cubicBezTo>
                  <a:lnTo>
                    <a:pt x="2973" y="3208"/>
                  </a:lnTo>
                  <a:lnTo>
                    <a:pt x="2973" y="3208"/>
                  </a:lnTo>
                  <a:cubicBezTo>
                    <a:pt x="3070" y="3161"/>
                    <a:pt x="3131" y="3062"/>
                    <a:pt x="3131" y="2954"/>
                  </a:cubicBezTo>
                  <a:lnTo>
                    <a:pt x="3131" y="573"/>
                  </a:lnTo>
                  <a:lnTo>
                    <a:pt x="3131" y="283"/>
                  </a:lnTo>
                  <a:lnTo>
                    <a:pt x="3131" y="191"/>
                  </a:lnTo>
                  <a:lnTo>
                    <a:pt x="3131" y="191"/>
                  </a:lnTo>
                  <a:cubicBezTo>
                    <a:pt x="3131" y="86"/>
                    <a:pt x="3217" y="0"/>
                    <a:pt x="3323" y="0"/>
                  </a:cubicBezTo>
                  <a:lnTo>
                    <a:pt x="264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0D39AF4-4E69-0B41-9731-DED43DE13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242" y="4286496"/>
              <a:ext cx="358460" cy="840524"/>
            </a:xfrm>
            <a:custGeom>
              <a:avLst/>
              <a:gdLst>
                <a:gd name="T0" fmla="*/ 383 w 384"/>
                <a:gd name="T1" fmla="*/ 897 h 898"/>
                <a:gd name="T2" fmla="*/ 383 w 384"/>
                <a:gd name="T3" fmla="*/ 191 h 898"/>
                <a:gd name="T4" fmla="*/ 383 w 384"/>
                <a:gd name="T5" fmla="*/ 191 h 898"/>
                <a:gd name="T6" fmla="*/ 192 w 384"/>
                <a:gd name="T7" fmla="*/ 0 h 898"/>
                <a:gd name="T8" fmla="*/ 192 w 384"/>
                <a:gd name="T9" fmla="*/ 0 h 898"/>
                <a:gd name="T10" fmla="*/ 0 w 384"/>
                <a:gd name="T11" fmla="*/ 191 h 898"/>
                <a:gd name="T12" fmla="*/ 0 w 384"/>
                <a:gd name="T13" fmla="*/ 573 h 898"/>
                <a:gd name="T14" fmla="*/ 0 w 384"/>
                <a:gd name="T15" fmla="*/ 897 h 898"/>
                <a:gd name="T16" fmla="*/ 383 w 384"/>
                <a:gd name="T17" fmla="*/ 897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898">
                  <a:moveTo>
                    <a:pt x="383" y="897"/>
                  </a:moveTo>
                  <a:lnTo>
                    <a:pt x="383" y="191"/>
                  </a:lnTo>
                  <a:lnTo>
                    <a:pt x="383" y="191"/>
                  </a:lnTo>
                  <a:cubicBezTo>
                    <a:pt x="383" y="86"/>
                    <a:pt x="297" y="0"/>
                    <a:pt x="192" y="0"/>
                  </a:cubicBezTo>
                  <a:lnTo>
                    <a:pt x="192" y="0"/>
                  </a:lnTo>
                  <a:cubicBezTo>
                    <a:pt x="86" y="0"/>
                    <a:pt x="0" y="86"/>
                    <a:pt x="0" y="191"/>
                  </a:cubicBezTo>
                  <a:lnTo>
                    <a:pt x="0" y="573"/>
                  </a:lnTo>
                  <a:lnTo>
                    <a:pt x="0" y="897"/>
                  </a:lnTo>
                  <a:lnTo>
                    <a:pt x="383" y="89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18" name="Freeform 144">
              <a:extLst>
                <a:ext uri="{FF2B5EF4-FFF2-40B4-BE49-F238E27FC236}">
                  <a16:creationId xmlns:a16="http://schemas.microsoft.com/office/drawing/2014/main" id="{1E117D6F-F79E-8F4E-B570-BA7FD0E98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695" y="4278258"/>
              <a:ext cx="3106641" cy="3621669"/>
            </a:xfrm>
            <a:custGeom>
              <a:avLst/>
              <a:gdLst>
                <a:gd name="T0" fmla="*/ 2641 w 3324"/>
                <a:gd name="T1" fmla="*/ 3873 h 3874"/>
                <a:gd name="T2" fmla="*/ 2641 w 3324"/>
                <a:gd name="T3" fmla="*/ 3873 h 3874"/>
                <a:gd name="T4" fmla="*/ 284 w 3324"/>
                <a:gd name="T5" fmla="*/ 3873 h 3874"/>
                <a:gd name="T6" fmla="*/ 284 w 3324"/>
                <a:gd name="T7" fmla="*/ 3873 h 3874"/>
                <a:gd name="T8" fmla="*/ 0 w 3324"/>
                <a:gd name="T9" fmla="*/ 3590 h 3874"/>
                <a:gd name="T10" fmla="*/ 0 w 3324"/>
                <a:gd name="T11" fmla="*/ 919 h 3874"/>
                <a:gd name="T12" fmla="*/ 0 w 3324"/>
                <a:gd name="T13" fmla="*/ 919 h 3874"/>
                <a:gd name="T14" fmla="*/ 159 w 3324"/>
                <a:gd name="T15" fmla="*/ 665 h 3874"/>
                <a:gd name="T16" fmla="*/ 1441 w 3324"/>
                <a:gd name="T17" fmla="*/ 39 h 3874"/>
                <a:gd name="T18" fmla="*/ 1441 w 3324"/>
                <a:gd name="T19" fmla="*/ 39 h 3874"/>
                <a:gd name="T20" fmla="*/ 1691 w 3324"/>
                <a:gd name="T21" fmla="*/ 39 h 3874"/>
                <a:gd name="T22" fmla="*/ 2973 w 3324"/>
                <a:gd name="T23" fmla="*/ 665 h 3874"/>
                <a:gd name="T24" fmla="*/ 2973 w 3324"/>
                <a:gd name="T25" fmla="*/ 665 h 3874"/>
                <a:gd name="T26" fmla="*/ 3133 w 3324"/>
                <a:gd name="T27" fmla="*/ 919 h 3874"/>
                <a:gd name="T28" fmla="*/ 3133 w 3324"/>
                <a:gd name="T29" fmla="*/ 3300 h 3874"/>
                <a:gd name="T30" fmla="*/ 3133 w 3324"/>
                <a:gd name="T31" fmla="*/ 3590 h 3874"/>
                <a:gd name="T32" fmla="*/ 3133 w 3324"/>
                <a:gd name="T33" fmla="*/ 3682 h 3874"/>
                <a:gd name="T34" fmla="*/ 3133 w 3324"/>
                <a:gd name="T35" fmla="*/ 3682 h 3874"/>
                <a:gd name="T36" fmla="*/ 3323 w 3324"/>
                <a:gd name="T37" fmla="*/ 3873 h 3874"/>
                <a:gd name="T38" fmla="*/ 2641 w 3324"/>
                <a:gd name="T39" fmla="*/ 3873 h 3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4" h="3874">
                  <a:moveTo>
                    <a:pt x="2641" y="3873"/>
                  </a:moveTo>
                  <a:lnTo>
                    <a:pt x="2641" y="3873"/>
                  </a:lnTo>
                  <a:lnTo>
                    <a:pt x="284" y="3873"/>
                  </a:lnTo>
                  <a:lnTo>
                    <a:pt x="284" y="3873"/>
                  </a:lnTo>
                  <a:cubicBezTo>
                    <a:pt x="127" y="3873"/>
                    <a:pt x="0" y="3747"/>
                    <a:pt x="0" y="3590"/>
                  </a:cubicBezTo>
                  <a:lnTo>
                    <a:pt x="0" y="919"/>
                  </a:lnTo>
                  <a:lnTo>
                    <a:pt x="0" y="919"/>
                  </a:lnTo>
                  <a:cubicBezTo>
                    <a:pt x="0" y="811"/>
                    <a:pt x="62" y="712"/>
                    <a:pt x="159" y="665"/>
                  </a:cubicBezTo>
                  <a:lnTo>
                    <a:pt x="1441" y="39"/>
                  </a:lnTo>
                  <a:lnTo>
                    <a:pt x="1441" y="39"/>
                  </a:lnTo>
                  <a:cubicBezTo>
                    <a:pt x="1520" y="0"/>
                    <a:pt x="1612" y="0"/>
                    <a:pt x="1691" y="39"/>
                  </a:cubicBezTo>
                  <a:lnTo>
                    <a:pt x="2973" y="665"/>
                  </a:lnTo>
                  <a:lnTo>
                    <a:pt x="2973" y="665"/>
                  </a:lnTo>
                  <a:cubicBezTo>
                    <a:pt x="3071" y="712"/>
                    <a:pt x="3133" y="811"/>
                    <a:pt x="3133" y="919"/>
                  </a:cubicBezTo>
                  <a:lnTo>
                    <a:pt x="3133" y="3300"/>
                  </a:lnTo>
                  <a:lnTo>
                    <a:pt x="3133" y="3590"/>
                  </a:lnTo>
                  <a:lnTo>
                    <a:pt x="3133" y="3682"/>
                  </a:lnTo>
                  <a:lnTo>
                    <a:pt x="3133" y="3682"/>
                  </a:lnTo>
                  <a:cubicBezTo>
                    <a:pt x="3133" y="3788"/>
                    <a:pt x="3218" y="3873"/>
                    <a:pt x="3323" y="3873"/>
                  </a:cubicBezTo>
                  <a:lnTo>
                    <a:pt x="2641" y="387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19" name="Freeform 145">
              <a:extLst>
                <a:ext uri="{FF2B5EF4-FFF2-40B4-BE49-F238E27FC236}">
                  <a16:creationId xmlns:a16="http://schemas.microsoft.com/office/drawing/2014/main" id="{7EA25E21-6581-164E-B25A-0CA757E28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045" y="7059400"/>
              <a:ext cx="358457" cy="840524"/>
            </a:xfrm>
            <a:custGeom>
              <a:avLst/>
              <a:gdLst>
                <a:gd name="T0" fmla="*/ 382 w 383"/>
                <a:gd name="T1" fmla="*/ 0 h 898"/>
                <a:gd name="T2" fmla="*/ 382 w 383"/>
                <a:gd name="T3" fmla="*/ 706 h 898"/>
                <a:gd name="T4" fmla="*/ 382 w 383"/>
                <a:gd name="T5" fmla="*/ 706 h 898"/>
                <a:gd name="T6" fmla="*/ 190 w 383"/>
                <a:gd name="T7" fmla="*/ 897 h 898"/>
                <a:gd name="T8" fmla="*/ 190 w 383"/>
                <a:gd name="T9" fmla="*/ 897 h 898"/>
                <a:gd name="T10" fmla="*/ 0 w 383"/>
                <a:gd name="T11" fmla="*/ 706 h 898"/>
                <a:gd name="T12" fmla="*/ 0 w 383"/>
                <a:gd name="T13" fmla="*/ 324 h 898"/>
                <a:gd name="T14" fmla="*/ 0 w 383"/>
                <a:gd name="T15" fmla="*/ 0 h 898"/>
                <a:gd name="T16" fmla="*/ 382 w 383"/>
                <a:gd name="T17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898">
                  <a:moveTo>
                    <a:pt x="382" y="0"/>
                  </a:moveTo>
                  <a:lnTo>
                    <a:pt x="382" y="706"/>
                  </a:lnTo>
                  <a:lnTo>
                    <a:pt x="382" y="706"/>
                  </a:lnTo>
                  <a:cubicBezTo>
                    <a:pt x="382" y="812"/>
                    <a:pt x="296" y="897"/>
                    <a:pt x="190" y="897"/>
                  </a:cubicBezTo>
                  <a:lnTo>
                    <a:pt x="190" y="897"/>
                  </a:lnTo>
                  <a:cubicBezTo>
                    <a:pt x="85" y="897"/>
                    <a:pt x="0" y="812"/>
                    <a:pt x="0" y="706"/>
                  </a:cubicBezTo>
                  <a:lnTo>
                    <a:pt x="0" y="324"/>
                  </a:lnTo>
                  <a:lnTo>
                    <a:pt x="0" y="0"/>
                  </a:lnTo>
                  <a:lnTo>
                    <a:pt x="382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D9E33D44-6882-EA4F-9E00-DEFC9DD35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5379" y="4286498"/>
              <a:ext cx="3106641" cy="3621669"/>
            </a:xfrm>
            <a:custGeom>
              <a:avLst/>
              <a:gdLst>
                <a:gd name="T0" fmla="*/ 2642 w 3325"/>
                <a:gd name="T1" fmla="*/ 0 h 3874"/>
                <a:gd name="T2" fmla="*/ 2642 w 3325"/>
                <a:gd name="T3" fmla="*/ 0 h 3874"/>
                <a:gd name="T4" fmla="*/ 284 w 3325"/>
                <a:gd name="T5" fmla="*/ 0 h 3874"/>
                <a:gd name="T6" fmla="*/ 284 w 3325"/>
                <a:gd name="T7" fmla="*/ 0 h 3874"/>
                <a:gd name="T8" fmla="*/ 0 w 3325"/>
                <a:gd name="T9" fmla="*/ 283 h 3874"/>
                <a:gd name="T10" fmla="*/ 0 w 3325"/>
                <a:gd name="T11" fmla="*/ 2954 h 3874"/>
                <a:gd name="T12" fmla="*/ 0 w 3325"/>
                <a:gd name="T13" fmla="*/ 2954 h 3874"/>
                <a:gd name="T14" fmla="*/ 160 w 3325"/>
                <a:gd name="T15" fmla="*/ 3208 h 3874"/>
                <a:gd name="T16" fmla="*/ 1443 w 3325"/>
                <a:gd name="T17" fmla="*/ 3835 h 3874"/>
                <a:gd name="T18" fmla="*/ 1443 w 3325"/>
                <a:gd name="T19" fmla="*/ 3835 h 3874"/>
                <a:gd name="T20" fmla="*/ 1691 w 3325"/>
                <a:gd name="T21" fmla="*/ 3835 h 3874"/>
                <a:gd name="T22" fmla="*/ 2974 w 3325"/>
                <a:gd name="T23" fmla="*/ 3208 h 3874"/>
                <a:gd name="T24" fmla="*/ 2974 w 3325"/>
                <a:gd name="T25" fmla="*/ 3208 h 3874"/>
                <a:gd name="T26" fmla="*/ 3133 w 3325"/>
                <a:gd name="T27" fmla="*/ 2954 h 3874"/>
                <a:gd name="T28" fmla="*/ 3133 w 3325"/>
                <a:gd name="T29" fmla="*/ 573 h 3874"/>
                <a:gd name="T30" fmla="*/ 3133 w 3325"/>
                <a:gd name="T31" fmla="*/ 283 h 3874"/>
                <a:gd name="T32" fmla="*/ 3133 w 3325"/>
                <a:gd name="T33" fmla="*/ 191 h 3874"/>
                <a:gd name="T34" fmla="*/ 3133 w 3325"/>
                <a:gd name="T35" fmla="*/ 191 h 3874"/>
                <a:gd name="T36" fmla="*/ 3324 w 3325"/>
                <a:gd name="T37" fmla="*/ 0 h 3874"/>
                <a:gd name="T38" fmla="*/ 2642 w 3325"/>
                <a:gd name="T39" fmla="*/ 0 h 3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5" h="3874">
                  <a:moveTo>
                    <a:pt x="2642" y="0"/>
                  </a:moveTo>
                  <a:lnTo>
                    <a:pt x="2642" y="0"/>
                  </a:lnTo>
                  <a:lnTo>
                    <a:pt x="284" y="0"/>
                  </a:lnTo>
                  <a:lnTo>
                    <a:pt x="284" y="0"/>
                  </a:lnTo>
                  <a:cubicBezTo>
                    <a:pt x="128" y="0"/>
                    <a:pt x="0" y="127"/>
                    <a:pt x="0" y="283"/>
                  </a:cubicBezTo>
                  <a:lnTo>
                    <a:pt x="0" y="2954"/>
                  </a:lnTo>
                  <a:lnTo>
                    <a:pt x="0" y="2954"/>
                  </a:lnTo>
                  <a:cubicBezTo>
                    <a:pt x="0" y="3062"/>
                    <a:pt x="62" y="3161"/>
                    <a:pt x="160" y="3208"/>
                  </a:cubicBezTo>
                  <a:lnTo>
                    <a:pt x="1443" y="3835"/>
                  </a:lnTo>
                  <a:lnTo>
                    <a:pt x="1443" y="3835"/>
                  </a:lnTo>
                  <a:cubicBezTo>
                    <a:pt x="1521" y="3873"/>
                    <a:pt x="1612" y="3873"/>
                    <a:pt x="1691" y="3835"/>
                  </a:cubicBezTo>
                  <a:lnTo>
                    <a:pt x="2974" y="3208"/>
                  </a:lnTo>
                  <a:lnTo>
                    <a:pt x="2974" y="3208"/>
                  </a:lnTo>
                  <a:cubicBezTo>
                    <a:pt x="3071" y="3161"/>
                    <a:pt x="3133" y="3062"/>
                    <a:pt x="3133" y="2954"/>
                  </a:cubicBezTo>
                  <a:lnTo>
                    <a:pt x="3133" y="573"/>
                  </a:lnTo>
                  <a:lnTo>
                    <a:pt x="3133" y="283"/>
                  </a:lnTo>
                  <a:lnTo>
                    <a:pt x="3133" y="191"/>
                  </a:lnTo>
                  <a:lnTo>
                    <a:pt x="3133" y="191"/>
                  </a:lnTo>
                  <a:cubicBezTo>
                    <a:pt x="3133" y="86"/>
                    <a:pt x="3219" y="0"/>
                    <a:pt x="3324" y="0"/>
                  </a:cubicBezTo>
                  <a:lnTo>
                    <a:pt x="2642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3C3E09A3-FBEC-F749-8BCE-3C60AC8DA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4850" y="4286496"/>
              <a:ext cx="358460" cy="840524"/>
            </a:xfrm>
            <a:custGeom>
              <a:avLst/>
              <a:gdLst>
                <a:gd name="T0" fmla="*/ 382 w 383"/>
                <a:gd name="T1" fmla="*/ 897 h 898"/>
                <a:gd name="T2" fmla="*/ 382 w 383"/>
                <a:gd name="T3" fmla="*/ 191 h 898"/>
                <a:gd name="T4" fmla="*/ 382 w 383"/>
                <a:gd name="T5" fmla="*/ 191 h 898"/>
                <a:gd name="T6" fmla="*/ 191 w 383"/>
                <a:gd name="T7" fmla="*/ 0 h 898"/>
                <a:gd name="T8" fmla="*/ 191 w 383"/>
                <a:gd name="T9" fmla="*/ 0 h 898"/>
                <a:gd name="T10" fmla="*/ 0 w 383"/>
                <a:gd name="T11" fmla="*/ 191 h 898"/>
                <a:gd name="T12" fmla="*/ 0 w 383"/>
                <a:gd name="T13" fmla="*/ 573 h 898"/>
                <a:gd name="T14" fmla="*/ 0 w 383"/>
                <a:gd name="T15" fmla="*/ 897 h 898"/>
                <a:gd name="T16" fmla="*/ 382 w 383"/>
                <a:gd name="T17" fmla="*/ 897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898">
                  <a:moveTo>
                    <a:pt x="382" y="897"/>
                  </a:moveTo>
                  <a:lnTo>
                    <a:pt x="382" y="191"/>
                  </a:lnTo>
                  <a:lnTo>
                    <a:pt x="382" y="191"/>
                  </a:lnTo>
                  <a:cubicBezTo>
                    <a:pt x="382" y="86"/>
                    <a:pt x="297" y="0"/>
                    <a:pt x="191" y="0"/>
                  </a:cubicBezTo>
                  <a:lnTo>
                    <a:pt x="191" y="0"/>
                  </a:lnTo>
                  <a:cubicBezTo>
                    <a:pt x="86" y="0"/>
                    <a:pt x="0" y="86"/>
                    <a:pt x="0" y="191"/>
                  </a:cubicBezTo>
                  <a:lnTo>
                    <a:pt x="0" y="573"/>
                  </a:lnTo>
                  <a:lnTo>
                    <a:pt x="0" y="897"/>
                  </a:lnTo>
                  <a:lnTo>
                    <a:pt x="382" y="897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2" name="Freeform 293">
              <a:extLst>
                <a:ext uri="{FF2B5EF4-FFF2-40B4-BE49-F238E27FC236}">
                  <a16:creationId xmlns:a16="http://schemas.microsoft.com/office/drawing/2014/main" id="{29FBEC2F-D88B-E74C-873D-F3FF7D3D3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0182" y="4278258"/>
              <a:ext cx="3106641" cy="3621669"/>
            </a:xfrm>
            <a:custGeom>
              <a:avLst/>
              <a:gdLst>
                <a:gd name="T0" fmla="*/ 2641 w 3324"/>
                <a:gd name="T1" fmla="*/ 3873 h 3874"/>
                <a:gd name="T2" fmla="*/ 2641 w 3324"/>
                <a:gd name="T3" fmla="*/ 3873 h 3874"/>
                <a:gd name="T4" fmla="*/ 283 w 3324"/>
                <a:gd name="T5" fmla="*/ 3873 h 3874"/>
                <a:gd name="T6" fmla="*/ 283 w 3324"/>
                <a:gd name="T7" fmla="*/ 3873 h 3874"/>
                <a:gd name="T8" fmla="*/ 0 w 3324"/>
                <a:gd name="T9" fmla="*/ 3590 h 3874"/>
                <a:gd name="T10" fmla="*/ 0 w 3324"/>
                <a:gd name="T11" fmla="*/ 919 h 3874"/>
                <a:gd name="T12" fmla="*/ 0 w 3324"/>
                <a:gd name="T13" fmla="*/ 919 h 3874"/>
                <a:gd name="T14" fmla="*/ 159 w 3324"/>
                <a:gd name="T15" fmla="*/ 665 h 3874"/>
                <a:gd name="T16" fmla="*/ 1441 w 3324"/>
                <a:gd name="T17" fmla="*/ 39 h 3874"/>
                <a:gd name="T18" fmla="*/ 1441 w 3324"/>
                <a:gd name="T19" fmla="*/ 39 h 3874"/>
                <a:gd name="T20" fmla="*/ 1690 w 3324"/>
                <a:gd name="T21" fmla="*/ 39 h 3874"/>
                <a:gd name="T22" fmla="*/ 2972 w 3324"/>
                <a:gd name="T23" fmla="*/ 665 h 3874"/>
                <a:gd name="T24" fmla="*/ 2972 w 3324"/>
                <a:gd name="T25" fmla="*/ 665 h 3874"/>
                <a:gd name="T26" fmla="*/ 3131 w 3324"/>
                <a:gd name="T27" fmla="*/ 919 h 3874"/>
                <a:gd name="T28" fmla="*/ 3131 w 3324"/>
                <a:gd name="T29" fmla="*/ 3300 h 3874"/>
                <a:gd name="T30" fmla="*/ 3131 w 3324"/>
                <a:gd name="T31" fmla="*/ 3590 h 3874"/>
                <a:gd name="T32" fmla="*/ 3131 w 3324"/>
                <a:gd name="T33" fmla="*/ 3682 h 3874"/>
                <a:gd name="T34" fmla="*/ 3131 w 3324"/>
                <a:gd name="T35" fmla="*/ 3682 h 3874"/>
                <a:gd name="T36" fmla="*/ 3323 w 3324"/>
                <a:gd name="T37" fmla="*/ 3873 h 3874"/>
                <a:gd name="T38" fmla="*/ 2641 w 3324"/>
                <a:gd name="T39" fmla="*/ 3873 h 3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4" h="3874">
                  <a:moveTo>
                    <a:pt x="2641" y="3873"/>
                  </a:moveTo>
                  <a:lnTo>
                    <a:pt x="2641" y="3873"/>
                  </a:lnTo>
                  <a:lnTo>
                    <a:pt x="283" y="3873"/>
                  </a:lnTo>
                  <a:lnTo>
                    <a:pt x="283" y="3873"/>
                  </a:lnTo>
                  <a:cubicBezTo>
                    <a:pt x="126" y="3873"/>
                    <a:pt x="0" y="3747"/>
                    <a:pt x="0" y="3590"/>
                  </a:cubicBezTo>
                  <a:lnTo>
                    <a:pt x="0" y="919"/>
                  </a:lnTo>
                  <a:lnTo>
                    <a:pt x="0" y="919"/>
                  </a:lnTo>
                  <a:cubicBezTo>
                    <a:pt x="0" y="811"/>
                    <a:pt x="61" y="712"/>
                    <a:pt x="159" y="665"/>
                  </a:cubicBezTo>
                  <a:lnTo>
                    <a:pt x="1441" y="39"/>
                  </a:lnTo>
                  <a:lnTo>
                    <a:pt x="1441" y="39"/>
                  </a:lnTo>
                  <a:cubicBezTo>
                    <a:pt x="1519" y="0"/>
                    <a:pt x="1611" y="0"/>
                    <a:pt x="1690" y="39"/>
                  </a:cubicBezTo>
                  <a:lnTo>
                    <a:pt x="2972" y="665"/>
                  </a:lnTo>
                  <a:lnTo>
                    <a:pt x="2972" y="665"/>
                  </a:lnTo>
                  <a:cubicBezTo>
                    <a:pt x="3070" y="712"/>
                    <a:pt x="3131" y="811"/>
                    <a:pt x="3131" y="919"/>
                  </a:cubicBezTo>
                  <a:lnTo>
                    <a:pt x="3131" y="3300"/>
                  </a:lnTo>
                  <a:lnTo>
                    <a:pt x="3131" y="3590"/>
                  </a:lnTo>
                  <a:lnTo>
                    <a:pt x="3131" y="3682"/>
                  </a:lnTo>
                  <a:lnTo>
                    <a:pt x="3131" y="3682"/>
                  </a:lnTo>
                  <a:cubicBezTo>
                    <a:pt x="3131" y="3788"/>
                    <a:pt x="3217" y="3873"/>
                    <a:pt x="3323" y="3873"/>
                  </a:cubicBezTo>
                  <a:lnTo>
                    <a:pt x="2641" y="3873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3" name="Freeform 294">
              <a:extLst>
                <a:ext uri="{FF2B5EF4-FFF2-40B4-BE49-F238E27FC236}">
                  <a16:creationId xmlns:a16="http://schemas.microsoft.com/office/drawing/2014/main" id="{BDF7057C-DC28-FB4A-ABE7-1986FB467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5534" y="7059400"/>
              <a:ext cx="358460" cy="840524"/>
            </a:xfrm>
            <a:custGeom>
              <a:avLst/>
              <a:gdLst>
                <a:gd name="T0" fmla="*/ 383 w 384"/>
                <a:gd name="T1" fmla="*/ 0 h 898"/>
                <a:gd name="T2" fmla="*/ 383 w 384"/>
                <a:gd name="T3" fmla="*/ 706 h 898"/>
                <a:gd name="T4" fmla="*/ 383 w 384"/>
                <a:gd name="T5" fmla="*/ 706 h 898"/>
                <a:gd name="T6" fmla="*/ 192 w 384"/>
                <a:gd name="T7" fmla="*/ 897 h 898"/>
                <a:gd name="T8" fmla="*/ 192 w 384"/>
                <a:gd name="T9" fmla="*/ 897 h 898"/>
                <a:gd name="T10" fmla="*/ 0 w 384"/>
                <a:gd name="T11" fmla="*/ 706 h 898"/>
                <a:gd name="T12" fmla="*/ 0 w 384"/>
                <a:gd name="T13" fmla="*/ 324 h 898"/>
                <a:gd name="T14" fmla="*/ 0 w 384"/>
                <a:gd name="T15" fmla="*/ 0 h 898"/>
                <a:gd name="T16" fmla="*/ 383 w 384"/>
                <a:gd name="T17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898">
                  <a:moveTo>
                    <a:pt x="383" y="0"/>
                  </a:moveTo>
                  <a:lnTo>
                    <a:pt x="383" y="706"/>
                  </a:lnTo>
                  <a:lnTo>
                    <a:pt x="383" y="706"/>
                  </a:lnTo>
                  <a:cubicBezTo>
                    <a:pt x="383" y="812"/>
                    <a:pt x="297" y="897"/>
                    <a:pt x="192" y="897"/>
                  </a:cubicBezTo>
                  <a:lnTo>
                    <a:pt x="192" y="897"/>
                  </a:lnTo>
                  <a:cubicBezTo>
                    <a:pt x="86" y="897"/>
                    <a:pt x="0" y="812"/>
                    <a:pt x="0" y="706"/>
                  </a:cubicBezTo>
                  <a:lnTo>
                    <a:pt x="0" y="324"/>
                  </a:lnTo>
                  <a:lnTo>
                    <a:pt x="0" y="0"/>
                  </a:lnTo>
                  <a:lnTo>
                    <a:pt x="383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4" name="Freeform 369">
              <a:extLst>
                <a:ext uri="{FF2B5EF4-FFF2-40B4-BE49-F238E27FC236}">
                  <a16:creationId xmlns:a16="http://schemas.microsoft.com/office/drawing/2014/main" id="{CC7E0E32-6E7C-1449-A59C-703972F91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242" y="5127020"/>
              <a:ext cx="358460" cy="1932381"/>
            </a:xfrm>
            <a:custGeom>
              <a:avLst/>
              <a:gdLst>
                <a:gd name="T0" fmla="*/ 0 w 384"/>
                <a:gd name="T1" fmla="*/ 2069 h 2070"/>
                <a:gd name="T2" fmla="*/ 383 w 384"/>
                <a:gd name="T3" fmla="*/ 2069 h 2070"/>
                <a:gd name="T4" fmla="*/ 383 w 384"/>
                <a:gd name="T5" fmla="*/ 0 h 2070"/>
                <a:gd name="T6" fmla="*/ 0 w 384"/>
                <a:gd name="T7" fmla="*/ 0 h 2070"/>
                <a:gd name="T8" fmla="*/ 0 w 384"/>
                <a:gd name="T9" fmla="*/ 2069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2070">
                  <a:moveTo>
                    <a:pt x="0" y="2069"/>
                  </a:moveTo>
                  <a:lnTo>
                    <a:pt x="383" y="2069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2069"/>
                  </a:lnTo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5" name="Freeform 370">
              <a:extLst>
                <a:ext uri="{FF2B5EF4-FFF2-40B4-BE49-F238E27FC236}">
                  <a16:creationId xmlns:a16="http://schemas.microsoft.com/office/drawing/2014/main" id="{52047E41-756B-6844-A5AA-3E939D454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045" y="5127020"/>
              <a:ext cx="358457" cy="1932381"/>
            </a:xfrm>
            <a:custGeom>
              <a:avLst/>
              <a:gdLst>
                <a:gd name="T0" fmla="*/ 0 w 383"/>
                <a:gd name="T1" fmla="*/ 0 h 2070"/>
                <a:gd name="T2" fmla="*/ 382 w 383"/>
                <a:gd name="T3" fmla="*/ 0 h 2070"/>
                <a:gd name="T4" fmla="*/ 382 w 383"/>
                <a:gd name="T5" fmla="*/ 2069 h 2070"/>
                <a:gd name="T6" fmla="*/ 0 w 383"/>
                <a:gd name="T7" fmla="*/ 2069 h 2070"/>
                <a:gd name="T8" fmla="*/ 0 w 383"/>
                <a:gd name="T9" fmla="*/ 0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3" h="2070">
                  <a:moveTo>
                    <a:pt x="0" y="0"/>
                  </a:moveTo>
                  <a:lnTo>
                    <a:pt x="382" y="0"/>
                  </a:lnTo>
                  <a:lnTo>
                    <a:pt x="382" y="2069"/>
                  </a:lnTo>
                  <a:lnTo>
                    <a:pt x="0" y="20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6" name="Freeform 371">
              <a:extLst>
                <a:ext uri="{FF2B5EF4-FFF2-40B4-BE49-F238E27FC236}">
                  <a16:creationId xmlns:a16="http://schemas.microsoft.com/office/drawing/2014/main" id="{96D2B01B-1FC1-D641-887C-FEA29E065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4850" y="5127020"/>
              <a:ext cx="358460" cy="1932381"/>
            </a:xfrm>
            <a:custGeom>
              <a:avLst/>
              <a:gdLst>
                <a:gd name="T0" fmla="*/ 0 w 383"/>
                <a:gd name="T1" fmla="*/ 2069 h 2070"/>
                <a:gd name="T2" fmla="*/ 382 w 383"/>
                <a:gd name="T3" fmla="*/ 2069 h 2070"/>
                <a:gd name="T4" fmla="*/ 382 w 383"/>
                <a:gd name="T5" fmla="*/ 0 h 2070"/>
                <a:gd name="T6" fmla="*/ 0 w 383"/>
                <a:gd name="T7" fmla="*/ 0 h 2070"/>
                <a:gd name="T8" fmla="*/ 0 w 383"/>
                <a:gd name="T9" fmla="*/ 2069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3" h="2070">
                  <a:moveTo>
                    <a:pt x="0" y="2069"/>
                  </a:moveTo>
                  <a:lnTo>
                    <a:pt x="382" y="2069"/>
                  </a:lnTo>
                  <a:lnTo>
                    <a:pt x="382" y="0"/>
                  </a:lnTo>
                  <a:lnTo>
                    <a:pt x="0" y="0"/>
                  </a:lnTo>
                  <a:lnTo>
                    <a:pt x="0" y="2069"/>
                  </a:lnTo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27" name="Freeform 372">
              <a:extLst>
                <a:ext uri="{FF2B5EF4-FFF2-40B4-BE49-F238E27FC236}">
                  <a16:creationId xmlns:a16="http://schemas.microsoft.com/office/drawing/2014/main" id="{9DED333E-C6AC-FA4C-A330-2F6CA432B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5534" y="5127020"/>
              <a:ext cx="358460" cy="1932381"/>
            </a:xfrm>
            <a:custGeom>
              <a:avLst/>
              <a:gdLst>
                <a:gd name="T0" fmla="*/ 0 w 384"/>
                <a:gd name="T1" fmla="*/ 0 h 2070"/>
                <a:gd name="T2" fmla="*/ 383 w 384"/>
                <a:gd name="T3" fmla="*/ 0 h 2070"/>
                <a:gd name="T4" fmla="*/ 383 w 384"/>
                <a:gd name="T5" fmla="*/ 2069 h 2070"/>
                <a:gd name="T6" fmla="*/ 0 w 384"/>
                <a:gd name="T7" fmla="*/ 2069 h 2070"/>
                <a:gd name="T8" fmla="*/ 0 w 384"/>
                <a:gd name="T9" fmla="*/ 0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2070">
                  <a:moveTo>
                    <a:pt x="0" y="0"/>
                  </a:moveTo>
                  <a:lnTo>
                    <a:pt x="383" y="0"/>
                  </a:lnTo>
                  <a:lnTo>
                    <a:pt x="383" y="2069"/>
                  </a:lnTo>
                  <a:lnTo>
                    <a:pt x="0" y="20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2BB41661-3704-9A45-9D40-5F9DE524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301" y="4286496"/>
              <a:ext cx="358460" cy="840524"/>
            </a:xfrm>
            <a:custGeom>
              <a:avLst/>
              <a:gdLst>
                <a:gd name="T0" fmla="*/ 383 w 384"/>
                <a:gd name="T1" fmla="*/ 897 h 898"/>
                <a:gd name="T2" fmla="*/ 383 w 384"/>
                <a:gd name="T3" fmla="*/ 191 h 898"/>
                <a:gd name="T4" fmla="*/ 383 w 384"/>
                <a:gd name="T5" fmla="*/ 191 h 898"/>
                <a:gd name="T6" fmla="*/ 192 w 384"/>
                <a:gd name="T7" fmla="*/ 0 h 898"/>
                <a:gd name="T8" fmla="*/ 192 w 384"/>
                <a:gd name="T9" fmla="*/ 0 h 898"/>
                <a:gd name="T10" fmla="*/ 0 w 384"/>
                <a:gd name="T11" fmla="*/ 191 h 898"/>
                <a:gd name="T12" fmla="*/ 0 w 384"/>
                <a:gd name="T13" fmla="*/ 573 h 898"/>
                <a:gd name="T14" fmla="*/ 0 w 384"/>
                <a:gd name="T15" fmla="*/ 897 h 898"/>
                <a:gd name="T16" fmla="*/ 383 w 384"/>
                <a:gd name="T17" fmla="*/ 897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898">
                  <a:moveTo>
                    <a:pt x="383" y="897"/>
                  </a:moveTo>
                  <a:lnTo>
                    <a:pt x="383" y="191"/>
                  </a:lnTo>
                  <a:lnTo>
                    <a:pt x="383" y="191"/>
                  </a:lnTo>
                  <a:cubicBezTo>
                    <a:pt x="383" y="86"/>
                    <a:pt x="297" y="0"/>
                    <a:pt x="192" y="0"/>
                  </a:cubicBezTo>
                  <a:lnTo>
                    <a:pt x="192" y="0"/>
                  </a:lnTo>
                  <a:cubicBezTo>
                    <a:pt x="86" y="0"/>
                    <a:pt x="0" y="86"/>
                    <a:pt x="0" y="191"/>
                  </a:cubicBezTo>
                  <a:lnTo>
                    <a:pt x="0" y="573"/>
                  </a:lnTo>
                  <a:lnTo>
                    <a:pt x="0" y="897"/>
                  </a:lnTo>
                  <a:lnTo>
                    <a:pt x="383" y="897"/>
                  </a:lnTo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37" name="Freeform 145">
              <a:extLst>
                <a:ext uri="{FF2B5EF4-FFF2-40B4-BE49-F238E27FC236}">
                  <a16:creationId xmlns:a16="http://schemas.microsoft.com/office/drawing/2014/main" id="{0AFC74F2-09D5-E44A-AB64-325D9A4D7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2104" y="7059400"/>
              <a:ext cx="358457" cy="840524"/>
            </a:xfrm>
            <a:custGeom>
              <a:avLst/>
              <a:gdLst>
                <a:gd name="T0" fmla="*/ 382 w 383"/>
                <a:gd name="T1" fmla="*/ 0 h 898"/>
                <a:gd name="T2" fmla="*/ 382 w 383"/>
                <a:gd name="T3" fmla="*/ 706 h 898"/>
                <a:gd name="T4" fmla="*/ 382 w 383"/>
                <a:gd name="T5" fmla="*/ 706 h 898"/>
                <a:gd name="T6" fmla="*/ 190 w 383"/>
                <a:gd name="T7" fmla="*/ 897 h 898"/>
                <a:gd name="T8" fmla="*/ 190 w 383"/>
                <a:gd name="T9" fmla="*/ 897 h 898"/>
                <a:gd name="T10" fmla="*/ 0 w 383"/>
                <a:gd name="T11" fmla="*/ 706 h 898"/>
                <a:gd name="T12" fmla="*/ 0 w 383"/>
                <a:gd name="T13" fmla="*/ 324 h 898"/>
                <a:gd name="T14" fmla="*/ 0 w 383"/>
                <a:gd name="T15" fmla="*/ 0 h 898"/>
                <a:gd name="T16" fmla="*/ 382 w 383"/>
                <a:gd name="T17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898">
                  <a:moveTo>
                    <a:pt x="382" y="0"/>
                  </a:moveTo>
                  <a:lnTo>
                    <a:pt x="382" y="706"/>
                  </a:lnTo>
                  <a:lnTo>
                    <a:pt x="382" y="706"/>
                  </a:lnTo>
                  <a:cubicBezTo>
                    <a:pt x="382" y="812"/>
                    <a:pt x="296" y="897"/>
                    <a:pt x="190" y="897"/>
                  </a:cubicBezTo>
                  <a:lnTo>
                    <a:pt x="190" y="897"/>
                  </a:lnTo>
                  <a:cubicBezTo>
                    <a:pt x="85" y="897"/>
                    <a:pt x="0" y="812"/>
                    <a:pt x="0" y="706"/>
                  </a:cubicBezTo>
                  <a:lnTo>
                    <a:pt x="0" y="324"/>
                  </a:lnTo>
                  <a:lnTo>
                    <a:pt x="0" y="0"/>
                  </a:lnTo>
                  <a:lnTo>
                    <a:pt x="382" y="0"/>
                  </a:lnTo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38" name="Freeform 218">
              <a:extLst>
                <a:ext uri="{FF2B5EF4-FFF2-40B4-BE49-F238E27FC236}">
                  <a16:creationId xmlns:a16="http://schemas.microsoft.com/office/drawing/2014/main" id="{6F2170F4-41B9-1A47-AA08-B5B87410A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6909" y="4286496"/>
              <a:ext cx="358460" cy="840524"/>
            </a:xfrm>
            <a:custGeom>
              <a:avLst/>
              <a:gdLst>
                <a:gd name="T0" fmla="*/ 382 w 383"/>
                <a:gd name="T1" fmla="*/ 897 h 898"/>
                <a:gd name="T2" fmla="*/ 382 w 383"/>
                <a:gd name="T3" fmla="*/ 191 h 898"/>
                <a:gd name="T4" fmla="*/ 382 w 383"/>
                <a:gd name="T5" fmla="*/ 191 h 898"/>
                <a:gd name="T6" fmla="*/ 191 w 383"/>
                <a:gd name="T7" fmla="*/ 0 h 898"/>
                <a:gd name="T8" fmla="*/ 191 w 383"/>
                <a:gd name="T9" fmla="*/ 0 h 898"/>
                <a:gd name="T10" fmla="*/ 0 w 383"/>
                <a:gd name="T11" fmla="*/ 191 h 898"/>
                <a:gd name="T12" fmla="*/ 0 w 383"/>
                <a:gd name="T13" fmla="*/ 573 h 898"/>
                <a:gd name="T14" fmla="*/ 0 w 383"/>
                <a:gd name="T15" fmla="*/ 897 h 898"/>
                <a:gd name="T16" fmla="*/ 382 w 383"/>
                <a:gd name="T17" fmla="*/ 897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898">
                  <a:moveTo>
                    <a:pt x="382" y="897"/>
                  </a:moveTo>
                  <a:lnTo>
                    <a:pt x="382" y="191"/>
                  </a:lnTo>
                  <a:lnTo>
                    <a:pt x="382" y="191"/>
                  </a:lnTo>
                  <a:cubicBezTo>
                    <a:pt x="382" y="86"/>
                    <a:pt x="297" y="0"/>
                    <a:pt x="191" y="0"/>
                  </a:cubicBezTo>
                  <a:lnTo>
                    <a:pt x="191" y="0"/>
                  </a:lnTo>
                  <a:cubicBezTo>
                    <a:pt x="86" y="0"/>
                    <a:pt x="0" y="86"/>
                    <a:pt x="0" y="191"/>
                  </a:cubicBezTo>
                  <a:lnTo>
                    <a:pt x="0" y="573"/>
                  </a:lnTo>
                  <a:lnTo>
                    <a:pt x="0" y="897"/>
                  </a:lnTo>
                  <a:lnTo>
                    <a:pt x="382" y="897"/>
                  </a:lnTo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39" name="Freeform 294">
              <a:extLst>
                <a:ext uri="{FF2B5EF4-FFF2-40B4-BE49-F238E27FC236}">
                  <a16:creationId xmlns:a16="http://schemas.microsoft.com/office/drawing/2014/main" id="{BACEDCD3-0E74-2645-8162-2118A4D40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7593" y="7059400"/>
              <a:ext cx="358460" cy="840524"/>
            </a:xfrm>
            <a:custGeom>
              <a:avLst/>
              <a:gdLst>
                <a:gd name="T0" fmla="*/ 383 w 384"/>
                <a:gd name="T1" fmla="*/ 0 h 898"/>
                <a:gd name="T2" fmla="*/ 383 w 384"/>
                <a:gd name="T3" fmla="*/ 706 h 898"/>
                <a:gd name="T4" fmla="*/ 383 w 384"/>
                <a:gd name="T5" fmla="*/ 706 h 898"/>
                <a:gd name="T6" fmla="*/ 192 w 384"/>
                <a:gd name="T7" fmla="*/ 897 h 898"/>
                <a:gd name="T8" fmla="*/ 192 w 384"/>
                <a:gd name="T9" fmla="*/ 897 h 898"/>
                <a:gd name="T10" fmla="*/ 0 w 384"/>
                <a:gd name="T11" fmla="*/ 706 h 898"/>
                <a:gd name="T12" fmla="*/ 0 w 384"/>
                <a:gd name="T13" fmla="*/ 324 h 898"/>
                <a:gd name="T14" fmla="*/ 0 w 384"/>
                <a:gd name="T15" fmla="*/ 0 h 898"/>
                <a:gd name="T16" fmla="*/ 383 w 384"/>
                <a:gd name="T17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898">
                  <a:moveTo>
                    <a:pt x="383" y="0"/>
                  </a:moveTo>
                  <a:lnTo>
                    <a:pt x="383" y="706"/>
                  </a:lnTo>
                  <a:lnTo>
                    <a:pt x="383" y="706"/>
                  </a:lnTo>
                  <a:cubicBezTo>
                    <a:pt x="383" y="812"/>
                    <a:pt x="297" y="897"/>
                    <a:pt x="192" y="897"/>
                  </a:cubicBezTo>
                  <a:lnTo>
                    <a:pt x="192" y="897"/>
                  </a:lnTo>
                  <a:cubicBezTo>
                    <a:pt x="86" y="897"/>
                    <a:pt x="0" y="812"/>
                    <a:pt x="0" y="706"/>
                  </a:cubicBezTo>
                  <a:lnTo>
                    <a:pt x="0" y="324"/>
                  </a:lnTo>
                  <a:lnTo>
                    <a:pt x="0" y="0"/>
                  </a:lnTo>
                  <a:lnTo>
                    <a:pt x="383" y="0"/>
                  </a:lnTo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589816-3A76-9E49-9B50-BC7DFF4CCBE7}"/>
                </a:ext>
              </a:extLst>
            </p:cNvPr>
            <p:cNvSpPr txBox="1"/>
            <p:nvPr/>
          </p:nvSpPr>
          <p:spPr>
            <a:xfrm>
              <a:off x="1864598" y="5841810"/>
              <a:ext cx="2403791" cy="16613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100" b="1" spc="-15" dirty="0">
                  <a:solidFill>
                    <a:schemeClr val="bg1"/>
                  </a:solidFill>
                </a:rPr>
                <a:t>→</a:t>
              </a:r>
              <a:endParaRPr lang="en-US" sz="1067" b="1" spc="-15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125000"/>
                </a:lnSpc>
              </a:pPr>
              <a:r>
                <a:rPr lang="en-US" sz="1067" b="1" spc="-15" dirty="0">
                  <a:solidFill>
                    <a:schemeClr val="bg1"/>
                  </a:solidFill>
                  <a:latin typeface="+mj-lt"/>
                </a:rPr>
                <a:t>"We fix what's broken &amp; integrate it all </a:t>
              </a:r>
              <a:r>
                <a:rPr lang="en-US" sz="1067" spc="-15" dirty="0">
                  <a:solidFill>
                    <a:schemeClr val="bg1"/>
                  </a:solidFill>
                  <a:latin typeface="+mj-lt"/>
                </a:rPr>
                <a:t>before bolting on AI"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EAF56A-F1F5-8944-9CD1-C018EC9C4689}"/>
                </a:ext>
              </a:extLst>
            </p:cNvPr>
            <p:cNvSpPr txBox="1"/>
            <p:nvPr/>
          </p:nvSpPr>
          <p:spPr>
            <a:xfrm>
              <a:off x="5530575" y="6213308"/>
              <a:ext cx="2927412" cy="13534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100" b="1" spc="-15" dirty="0">
                  <a:solidFill>
                    <a:schemeClr val="bg1"/>
                  </a:solidFill>
                </a:rPr>
                <a:t>→</a:t>
              </a:r>
              <a:endParaRPr lang="en-US" sz="1067" b="1" spc="-15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125000"/>
                </a:lnSpc>
              </a:pPr>
              <a:r>
                <a:rPr lang="en-US" sz="1067" b="1" spc="-15" dirty="0">
                  <a:solidFill>
                    <a:schemeClr val="bg1"/>
                  </a:solidFill>
                  <a:latin typeface="+mj-lt"/>
                </a:rPr>
                <a:t>"We deploy AI that works in production, </a:t>
              </a:r>
              <a:r>
                <a:rPr lang="en-US" sz="1067" spc="-15" dirty="0">
                  <a:solidFill>
                    <a:schemeClr val="bg1"/>
                  </a:solidFill>
                  <a:latin typeface="+mj-lt"/>
                </a:rPr>
                <a:t>not in PowerPoint or Demos"​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60958-93A7-3944-A753-88A39F79C5C7}"/>
                </a:ext>
              </a:extLst>
            </p:cNvPr>
            <p:cNvSpPr txBox="1"/>
            <p:nvPr/>
          </p:nvSpPr>
          <p:spPr>
            <a:xfrm>
              <a:off x="9490440" y="5451549"/>
              <a:ext cx="2930198" cy="19691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100" b="1" spc="-15" dirty="0">
                  <a:solidFill>
                    <a:schemeClr val="bg1"/>
                  </a:solidFill>
                </a:rPr>
                <a:t>→</a:t>
              </a:r>
            </a:p>
            <a:p>
              <a:pPr algn="ctr">
                <a:lnSpc>
                  <a:spcPct val="125000"/>
                </a:lnSpc>
              </a:pPr>
              <a:r>
                <a:rPr lang="en-US" sz="1067" dirty="0">
                  <a:solidFill>
                    <a:srgbClr val="FFFFFF"/>
                  </a:solidFill>
                  <a:latin typeface="Hitachi Sans" pitchFamily="2" charset="0"/>
                </a:rPr>
                <a:t>“D</a:t>
              </a:r>
              <a:r>
                <a:rPr lang="en-US" sz="1067" b="1" dirty="0">
                  <a:solidFill>
                    <a:srgbClr val="FFFFFF"/>
                  </a:solidFill>
                  <a:latin typeface="Hitachi Sans" pitchFamily="2" charset="0"/>
                </a:rPr>
                <a:t>eep vertical expertise, delivering real implementations </a:t>
              </a:r>
              <a:r>
                <a:rPr lang="en-US" sz="1067" dirty="0">
                  <a:solidFill>
                    <a:srgbClr val="FFFFFF"/>
                  </a:solidFill>
                  <a:latin typeface="Hitachi Sans" pitchFamily="2" charset="0"/>
                </a:rPr>
                <a:t>where generic consultancies rely on recycled frameworks."</a:t>
              </a:r>
              <a:endParaRPr lang="en-US" sz="1067" spc="-1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DE7CF9-6ABD-F14B-9E70-3455C7C216C7}"/>
                </a:ext>
              </a:extLst>
            </p:cNvPr>
            <p:cNvSpPr txBox="1"/>
            <p:nvPr/>
          </p:nvSpPr>
          <p:spPr>
            <a:xfrm>
              <a:off x="13393278" y="5171432"/>
              <a:ext cx="2930198" cy="22675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067" spc="-15" dirty="0">
                  <a:solidFill>
                    <a:schemeClr val="bg1"/>
                  </a:solidFill>
                  <a:latin typeface="+mj-lt"/>
                </a:rPr>
                <a:t>"Autonomous processes that don't just cut costs, they unlock</a:t>
              </a:r>
            </a:p>
            <a:p>
              <a:pPr algn="ctr">
                <a:lnSpc>
                  <a:spcPct val="125000"/>
                </a:lnSpc>
              </a:pPr>
              <a:r>
                <a:rPr lang="en-US" sz="1067" spc="-15" dirty="0">
                  <a:solidFill>
                    <a:schemeClr val="bg1"/>
                  </a:solidFill>
                  <a:latin typeface="+mj-lt"/>
                </a:rPr>
                <a:t>new revenue streams, open new markets, &amp; </a:t>
              </a:r>
              <a:r>
                <a:rPr lang="en-US" sz="1067" b="1" spc="-15" dirty="0">
                  <a:solidFill>
                    <a:schemeClr val="bg1"/>
                  </a:solidFill>
                  <a:latin typeface="+mj-lt"/>
                </a:rPr>
                <a:t>turn AI from a line item into a growth engine"​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7714721-131E-DEC7-6EB8-63A210F0A741}"/>
              </a:ext>
            </a:extLst>
          </p:cNvPr>
          <p:cNvGrpSpPr/>
          <p:nvPr/>
        </p:nvGrpSpPr>
        <p:grpSpPr>
          <a:xfrm>
            <a:off x="229516" y="776838"/>
            <a:ext cx="11706201" cy="2466706"/>
            <a:chOff x="344273" y="1231278"/>
            <a:chExt cx="17559302" cy="3700059"/>
          </a:xfrm>
        </p:grpSpPr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7227C78B-4A0A-B249-E9A7-39117E534C7F}"/>
                </a:ext>
              </a:extLst>
            </p:cNvPr>
            <p:cNvSpPr/>
            <p:nvPr/>
          </p:nvSpPr>
          <p:spPr>
            <a:xfrm>
              <a:off x="344273" y="1231278"/>
              <a:ext cx="7525828" cy="18892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42" h="1517">
                  <a:moveTo>
                    <a:pt x="6042" y="1517"/>
                  </a:moveTo>
                  <a:lnTo>
                    <a:pt x="480" y="1517"/>
                  </a:lnTo>
                  <a:cubicBezTo>
                    <a:pt x="215" y="1517"/>
                    <a:pt x="0" y="1302"/>
                    <a:pt x="0" y="1037"/>
                  </a:cubicBez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2">
                  <a:lumMod val="90000"/>
                </a:schemeClr>
              </a:solidFill>
              <a:prstDash val="lgDash"/>
              <a:round/>
            </a:ln>
          </p:spPr>
          <p:txBody>
            <a:bodyPr vert="horz" wrap="none" lIns="1200" tIns="1200" rIns="1200" bIns="1200" anchor="ctr" anchorCtr="1" compatLnSpc="0"/>
            <a:lstStyle/>
            <a:p>
              <a:pPr hangingPunct="0"/>
              <a:endParaRPr lang="en-none" sz="12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CA8F8C0C-1727-ED66-E9EA-CF1AC3204054}"/>
                </a:ext>
              </a:extLst>
            </p:cNvPr>
            <p:cNvSpPr/>
            <p:nvPr/>
          </p:nvSpPr>
          <p:spPr>
            <a:xfrm flipH="1" flipV="1">
              <a:off x="10377747" y="3042053"/>
              <a:ext cx="7525828" cy="18892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42" h="1517">
                  <a:moveTo>
                    <a:pt x="6042" y="1517"/>
                  </a:moveTo>
                  <a:lnTo>
                    <a:pt x="480" y="1517"/>
                  </a:lnTo>
                  <a:cubicBezTo>
                    <a:pt x="215" y="1517"/>
                    <a:pt x="0" y="1302"/>
                    <a:pt x="0" y="1037"/>
                  </a:cubicBez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2">
                  <a:lumMod val="90000"/>
                </a:schemeClr>
              </a:solidFill>
              <a:prstDash val="lgDash"/>
              <a:round/>
            </a:ln>
          </p:spPr>
          <p:txBody>
            <a:bodyPr vert="horz" wrap="none" lIns="1200" tIns="1200" rIns="1200" bIns="1200" anchor="ctr" anchorCtr="1" compatLnSpc="0"/>
            <a:lstStyle/>
            <a:p>
              <a:pPr hangingPunct="0"/>
              <a:endParaRPr lang="en-none" sz="1200"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7D9F17-DE76-6A88-C4EA-FABAF9C1D501}"/>
                </a:ext>
              </a:extLst>
            </p:cNvPr>
            <p:cNvSpPr txBox="1"/>
            <p:nvPr/>
          </p:nvSpPr>
          <p:spPr>
            <a:xfrm>
              <a:off x="8918143" y="2761007"/>
              <a:ext cx="6027338" cy="560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b="1" i="1" spc="-20">
                  <a:solidFill>
                    <a:schemeClr val="tx2"/>
                  </a:solidFill>
                  <a:latin typeface="+mj-lt"/>
                </a:rPr>
                <a:t>Not an add-on</a:t>
              </a:r>
              <a:r>
                <a:rPr lang="en-US" sz="1600" i="1" spc="-20">
                  <a:solidFill>
                    <a:schemeClr val="tx2"/>
                  </a:solidFill>
                  <a:latin typeface="+mj-lt"/>
                </a:rPr>
                <a:t>. Built into </a:t>
              </a:r>
              <a:r>
                <a:rPr lang="en-US" sz="1600" b="1" i="1" spc="-20">
                  <a:solidFill>
                    <a:schemeClr val="accent2"/>
                  </a:solidFill>
                  <a:latin typeface="+mj-lt"/>
                </a:rPr>
                <a:t>every phase</a:t>
              </a:r>
              <a:r>
                <a:rPr lang="en-US" sz="1600" i="1" spc="-20">
                  <a:solidFill>
                    <a:schemeClr val="accent2"/>
                  </a:solidFill>
                  <a:latin typeface="+mj-lt"/>
                </a:rPr>
                <a:t>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AA738C-EF4B-A00C-049C-AE6CCE7A26C2}"/>
                </a:ext>
              </a:extLst>
            </p:cNvPr>
            <p:cNvSpPr txBox="1"/>
            <p:nvPr/>
          </p:nvSpPr>
          <p:spPr>
            <a:xfrm>
              <a:off x="8955452" y="1597745"/>
              <a:ext cx="3160770" cy="122899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-133" dirty="0">
                  <a:solidFill>
                    <a:schemeClr val="tx2"/>
                  </a:solidFill>
                  <a:latin typeface="+mj-lt"/>
                </a:rPr>
                <a:t>Security </a:t>
              </a:r>
              <a:br>
                <a:rPr lang="en-US" sz="2400" spc="-133" dirty="0">
                  <a:solidFill>
                    <a:schemeClr val="tx2"/>
                  </a:solidFill>
                  <a:latin typeface="+mj-lt"/>
                </a:rPr>
              </a:br>
              <a:r>
                <a:rPr lang="en-US" sz="2400" b="1" spc="-133" dirty="0">
                  <a:solidFill>
                    <a:schemeClr val="tx2"/>
                  </a:solidFill>
                  <a:latin typeface="+mj-lt"/>
                </a:rPr>
                <a:t>&amp; </a:t>
              </a:r>
              <a:r>
                <a:rPr lang="en-US" sz="2400" spc="-133" dirty="0">
                  <a:solidFill>
                    <a:schemeClr val="tx2"/>
                  </a:solidFill>
                  <a:latin typeface="+mj-lt"/>
                </a:rPr>
                <a:t>Governance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B26B62-4AD9-0CE6-9835-1CD7BDD4B8C5}"/>
              </a:ext>
            </a:extLst>
          </p:cNvPr>
          <p:cNvGrpSpPr>
            <a:grpSpLocks noChangeAspect="1"/>
          </p:cNvGrpSpPr>
          <p:nvPr/>
        </p:nvGrpSpPr>
        <p:grpSpPr>
          <a:xfrm>
            <a:off x="318893" y="5762512"/>
            <a:ext cx="9719098" cy="706053"/>
            <a:chOff x="12761422" y="11484259"/>
            <a:chExt cx="15387541" cy="111784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000238-5569-3AC2-8C13-0E9DB4727FAE}"/>
                </a:ext>
              </a:extLst>
            </p:cNvPr>
            <p:cNvSpPr txBox="1"/>
            <p:nvPr/>
          </p:nvSpPr>
          <p:spPr>
            <a:xfrm>
              <a:off x="12761422" y="11484259"/>
              <a:ext cx="9444388" cy="6334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2000" spc="-30" dirty="0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A </a:t>
              </a:r>
              <a:r>
                <a:rPr lang="en-US" sz="2000" b="1" spc="-30" dirty="0">
                  <a:solidFill>
                    <a:schemeClr val="tx2"/>
                  </a:solidFill>
                  <a:latin typeface="+mj-lt"/>
                  <a:cs typeface="Poppins" panose="00000500000000000000" pitchFamily="2" charset="0"/>
                </a:rPr>
                <a:t>PROVEN PARTNER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0DB5914-6E1D-F7DD-59E9-D68E49C0F97A}"/>
                </a:ext>
              </a:extLst>
            </p:cNvPr>
            <p:cNvSpPr txBox="1"/>
            <p:nvPr/>
          </p:nvSpPr>
          <p:spPr>
            <a:xfrm>
              <a:off x="12766836" y="12139185"/>
              <a:ext cx="15382127" cy="4629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300" spc="-30">
                  <a:latin typeface="+mj-lt"/>
                  <a:cs typeface="Poppins"/>
                </a:rPr>
                <a:t>Stop piloting. </a:t>
              </a:r>
              <a:r>
                <a:rPr lang="en-US" sz="1300" b="1" spc="-30">
                  <a:latin typeface="+mj-lt"/>
                  <a:cs typeface="Poppins"/>
                </a:rPr>
                <a:t>Start producing</a:t>
              </a:r>
              <a:r>
                <a:rPr lang="en-US" sz="1300" spc="-30">
                  <a:latin typeface="+mj-lt"/>
                  <a:cs typeface="Poppins"/>
                </a:rPr>
                <a:t>. We're ready when you are.</a:t>
              </a:r>
              <a:endParaRPr lang="en-US" sz="1333" b="1" spc="-30">
                <a:latin typeface="+mj-lt"/>
                <a:cs typeface="Poppins" panose="00000500000000000000" pitchFamily="2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FBFBB7A-45AD-193C-053F-DC3591A2B38E}"/>
              </a:ext>
            </a:extLst>
          </p:cNvPr>
          <p:cNvSpPr txBox="1"/>
          <p:nvPr/>
        </p:nvSpPr>
        <p:spPr>
          <a:xfrm>
            <a:off x="1309993" y="4856354"/>
            <a:ext cx="146867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b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latin typeface="+mj-lt"/>
              </a:rPr>
              <a:t>FOUNDATION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7BA8DE-7D34-1F5D-2442-1F90EC3C4B63}"/>
              </a:ext>
            </a:extLst>
          </p:cNvPr>
          <p:cNvSpPr txBox="1"/>
          <p:nvPr/>
        </p:nvSpPr>
        <p:spPr>
          <a:xfrm>
            <a:off x="3687050" y="4856354"/>
            <a:ext cx="207109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  <a:latin typeface="+mj-lt"/>
              </a:rPr>
              <a:t>IMPROVE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3C752F-72AF-7AC6-F53B-A0442F2FE400}"/>
              </a:ext>
            </a:extLst>
          </p:cNvPr>
          <p:cNvSpPr txBox="1"/>
          <p:nvPr/>
        </p:nvSpPr>
        <p:spPr>
          <a:xfrm>
            <a:off x="6243603" y="4853725"/>
            <a:ext cx="208304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+mj-lt"/>
              </a:rPr>
              <a:t>INDUSTRY-SPECIFIC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F297A9-7333-C076-4025-86F0EBDA7067}"/>
              </a:ext>
            </a:extLst>
          </p:cNvPr>
          <p:cNvSpPr txBox="1"/>
          <p:nvPr/>
        </p:nvSpPr>
        <p:spPr>
          <a:xfrm>
            <a:off x="8878430" y="4850932"/>
            <a:ext cx="2054307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spc="-10" dirty="0">
                <a:solidFill>
                  <a:schemeClr val="accent4"/>
                </a:solidFill>
                <a:latin typeface="+mj-lt"/>
              </a:rPr>
              <a:t>BUSINESS OUTCOMES </a:t>
            </a:r>
            <a:br>
              <a:rPr lang="en-US" sz="1400" spc="-10" dirty="0">
                <a:solidFill>
                  <a:schemeClr val="accent4"/>
                </a:solidFill>
                <a:latin typeface="+mj-lt"/>
              </a:rPr>
            </a:br>
            <a:r>
              <a:rPr lang="en-US" sz="1400" spc="-10" dirty="0">
                <a:solidFill>
                  <a:schemeClr val="accent4"/>
                </a:solidFill>
                <a:latin typeface="+mj-lt"/>
              </a:rPr>
              <a:t>THAT </a:t>
            </a:r>
            <a:r>
              <a:rPr lang="en-US" sz="1400" b="1" spc="-10" dirty="0">
                <a:solidFill>
                  <a:schemeClr val="accent4"/>
                </a:solidFill>
                <a:latin typeface="+mj-lt"/>
              </a:rPr>
              <a:t>COMPOUND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EB95BE9-36D2-666F-2C54-358A840E8391}"/>
              </a:ext>
            </a:extLst>
          </p:cNvPr>
          <p:cNvSpPr txBox="1"/>
          <p:nvPr/>
        </p:nvSpPr>
        <p:spPr>
          <a:xfrm>
            <a:off x="277669" y="125619"/>
            <a:ext cx="2215143" cy="609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667" dirty="0">
                <a:latin typeface="+mj-lt"/>
              </a:rPr>
              <a:t>What we </a:t>
            </a:r>
            <a:r>
              <a:rPr lang="en-US" sz="2933" b="1" dirty="0">
                <a:latin typeface="+mj-lt"/>
              </a:rPr>
              <a:t>bring </a:t>
            </a:r>
            <a:r>
              <a:rPr lang="en-US" sz="2933" dirty="0">
                <a:latin typeface="+mj-lt"/>
              </a:rPr>
              <a:t>to the </a:t>
            </a:r>
            <a:r>
              <a:rPr lang="en-US" sz="3600" b="1" dirty="0">
                <a:latin typeface="+mj-lt"/>
              </a:rPr>
              <a:t>table</a:t>
            </a:r>
            <a:endParaRPr lang="en-US" sz="2667" b="1" dirty="0"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9C64FC-BFF1-80D8-D403-E2936962ADB4}"/>
              </a:ext>
            </a:extLst>
          </p:cNvPr>
          <p:cNvSpPr txBox="1"/>
          <p:nvPr/>
        </p:nvSpPr>
        <p:spPr>
          <a:xfrm>
            <a:off x="348650" y="765354"/>
            <a:ext cx="447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  <a:t>Meet customers </a:t>
            </a:r>
            <a:r>
              <a:rPr lang="en-US" sz="1600" spc="-4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Poppins" panose="00000500000000000000" pitchFamily="2" charset="0"/>
              </a:rPr>
              <a:t>where they </a:t>
            </a:r>
            <a:r>
              <a:rPr lang="en-US" sz="1600" b="1" spc="-4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Poppins" panose="00000500000000000000" pitchFamily="2" charset="0"/>
              </a:rPr>
              <a:t>are</a:t>
            </a:r>
            <a:r>
              <a:rPr lang="en-US" sz="1600" spc="-4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Poppins" panose="00000500000000000000" pitchFamily="2" charset="0"/>
              </a:rPr>
              <a:t>. </a:t>
            </a:r>
            <a:br>
              <a:rPr lang="en-US" sz="1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</a:br>
            <a:r>
              <a:rPr lang="en-US" sz="1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  <a:t>Take them where they </a:t>
            </a:r>
            <a:r>
              <a:rPr lang="en-US" sz="16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  <a:t>need to go</a:t>
            </a:r>
            <a:r>
              <a:rPr lang="en-US" sz="1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E25CA2-44DB-1A66-25D7-9C1897348221}"/>
              </a:ext>
            </a:extLst>
          </p:cNvPr>
          <p:cNvSpPr/>
          <p:nvPr/>
        </p:nvSpPr>
        <p:spPr>
          <a:xfrm>
            <a:off x="1150557" y="2471242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Migrate &amp; Modernize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DA6055-3CB7-F41F-9403-883C4175BDFC}"/>
              </a:ext>
            </a:extLst>
          </p:cNvPr>
          <p:cNvSpPr/>
          <p:nvPr/>
        </p:nvSpPr>
        <p:spPr>
          <a:xfrm>
            <a:off x="1150558" y="2824358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Unified Data Platform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2DFEAC-E72A-696C-88BF-FF226EE6CCD4}"/>
              </a:ext>
            </a:extLst>
          </p:cNvPr>
          <p:cNvSpPr/>
          <p:nvPr/>
        </p:nvSpPr>
        <p:spPr>
          <a:xfrm>
            <a:off x="3777377" y="2689753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Agentic AI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502B900-0939-BDF0-DD70-047919870F72}"/>
              </a:ext>
            </a:extLst>
          </p:cNvPr>
          <p:cNvGrpSpPr/>
          <p:nvPr/>
        </p:nvGrpSpPr>
        <p:grpSpPr>
          <a:xfrm>
            <a:off x="5072879" y="442504"/>
            <a:ext cx="940996" cy="1610682"/>
            <a:chOff x="5072879" y="442504"/>
            <a:chExt cx="940996" cy="1610682"/>
          </a:xfrm>
        </p:grpSpPr>
        <p:grpSp>
          <p:nvGrpSpPr>
            <p:cNvPr id="75" name="Graphic 73">
              <a:extLst>
                <a:ext uri="{FF2B5EF4-FFF2-40B4-BE49-F238E27FC236}">
                  <a16:creationId xmlns:a16="http://schemas.microsoft.com/office/drawing/2014/main" id="{D9AE7F5B-1565-D209-5EF3-7B913D0611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72879" y="442504"/>
              <a:ext cx="940996" cy="1610682"/>
              <a:chOff x="-10429227" y="579726"/>
              <a:chExt cx="5670553" cy="9706226"/>
            </a:xfrm>
          </p:grpSpPr>
          <p:grpSp>
            <p:nvGrpSpPr>
              <p:cNvPr id="77" name="Graphic 73">
                <a:extLst>
                  <a:ext uri="{FF2B5EF4-FFF2-40B4-BE49-F238E27FC236}">
                    <a16:creationId xmlns:a16="http://schemas.microsoft.com/office/drawing/2014/main" id="{DCD0F809-4F39-B5E1-7A76-BAB52782DA30}"/>
                  </a:ext>
                </a:extLst>
              </p:cNvPr>
              <p:cNvGrpSpPr/>
              <p:nvPr/>
            </p:nvGrpSpPr>
            <p:grpSpPr>
              <a:xfrm>
                <a:off x="-10429227" y="2607586"/>
                <a:ext cx="5670553" cy="7678366"/>
                <a:chOff x="-10429227" y="2607586"/>
                <a:chExt cx="5670553" cy="7678366"/>
              </a:xfrm>
            </p:grpSpPr>
            <p:grpSp>
              <p:nvGrpSpPr>
                <p:cNvPr id="91" name="Graphic 73">
                  <a:extLst>
                    <a:ext uri="{FF2B5EF4-FFF2-40B4-BE49-F238E27FC236}">
                      <a16:creationId xmlns:a16="http://schemas.microsoft.com/office/drawing/2014/main" id="{6ED704CE-00DA-6412-5500-E4E696ADC024}"/>
                    </a:ext>
                  </a:extLst>
                </p:cNvPr>
                <p:cNvGrpSpPr/>
                <p:nvPr/>
              </p:nvGrpSpPr>
              <p:grpSpPr>
                <a:xfrm>
                  <a:off x="-8359955" y="7355624"/>
                  <a:ext cx="1531915" cy="2930328"/>
                  <a:chOff x="-8359955" y="7355624"/>
                  <a:chExt cx="1531915" cy="2930328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9B533D7B-8E47-D801-FEAC-40D74601FEE9}"/>
                      </a:ext>
                    </a:extLst>
                  </p:cNvPr>
                  <p:cNvSpPr/>
                  <p:nvPr/>
                </p:nvSpPr>
                <p:spPr>
                  <a:xfrm>
                    <a:off x="-7800497" y="7355624"/>
                    <a:ext cx="412999" cy="272049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33FEBD2-8D61-AFB1-00A8-6E439DE9ABCF}"/>
                      </a:ext>
                    </a:extLst>
                  </p:cNvPr>
                  <p:cNvSpPr/>
                  <p:nvPr/>
                </p:nvSpPr>
                <p:spPr>
                  <a:xfrm>
                    <a:off x="-8359955" y="10044812"/>
                    <a:ext cx="1531915" cy="24114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4F283606-6F34-3455-7E3E-03AA639BA77C}"/>
                    </a:ext>
                  </a:extLst>
                </p:cNvPr>
                <p:cNvSpPr/>
                <p:nvPr/>
              </p:nvSpPr>
              <p:spPr>
                <a:xfrm>
                  <a:off x="-10429227" y="2607586"/>
                  <a:ext cx="5670553" cy="5670552"/>
                </a:xfrm>
                <a:custGeom>
                  <a:avLst/>
                  <a:gdLst>
                    <a:gd name="csX0" fmla="*/ 2720654 w 5670553"/>
                    <a:gd name="csY0" fmla="*/ 47462 h 5670554"/>
                    <a:gd name="csX1" fmla="*/ 47462 w 5670553"/>
                    <a:gd name="csY1" fmla="*/ 2720655 h 5670554"/>
                    <a:gd name="csX2" fmla="*/ 47462 w 5670553"/>
                    <a:gd name="csY2" fmla="*/ 2949900 h 5670554"/>
                    <a:gd name="csX3" fmla="*/ 2720654 w 5670553"/>
                    <a:gd name="csY3" fmla="*/ 5623093 h 5670554"/>
                    <a:gd name="csX4" fmla="*/ 2949899 w 5670553"/>
                    <a:gd name="csY4" fmla="*/ 5623093 h 5670554"/>
                    <a:gd name="csX5" fmla="*/ 5623092 w 5670553"/>
                    <a:gd name="csY5" fmla="*/ 2949900 h 5670554"/>
                    <a:gd name="csX6" fmla="*/ 5623092 w 5670553"/>
                    <a:gd name="csY6" fmla="*/ 2720655 h 5670554"/>
                    <a:gd name="csX7" fmla="*/ 2949804 w 5670553"/>
                    <a:gd name="csY7" fmla="*/ 47462 h 5670554"/>
                    <a:gd name="csX8" fmla="*/ 2720559 w 5670553"/>
                    <a:gd name="csY8" fmla="*/ 47462 h 56705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670553" h="5670554">
                      <a:moveTo>
                        <a:pt x="2720654" y="47462"/>
                      </a:moveTo>
                      <a:lnTo>
                        <a:pt x="47462" y="2720655"/>
                      </a:lnTo>
                      <a:cubicBezTo>
                        <a:pt x="-15821" y="2783937"/>
                        <a:pt x="-15821" y="2886522"/>
                        <a:pt x="47462" y="2949900"/>
                      </a:cubicBezTo>
                      <a:lnTo>
                        <a:pt x="2720654" y="5623093"/>
                      </a:lnTo>
                      <a:cubicBezTo>
                        <a:pt x="2783937" y="5686375"/>
                        <a:pt x="2886521" y="5686375"/>
                        <a:pt x="2949899" y="5623093"/>
                      </a:cubicBezTo>
                      <a:lnTo>
                        <a:pt x="5623092" y="2949900"/>
                      </a:lnTo>
                      <a:cubicBezTo>
                        <a:pt x="5686374" y="2886617"/>
                        <a:pt x="5686374" y="2784032"/>
                        <a:pt x="5623092" y="2720655"/>
                      </a:cubicBezTo>
                      <a:lnTo>
                        <a:pt x="2949804" y="47462"/>
                      </a:lnTo>
                      <a:cubicBezTo>
                        <a:pt x="2886521" y="-15821"/>
                        <a:pt x="2783937" y="-15821"/>
                        <a:pt x="2720559" y="474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CC36"/>
                    </a:gs>
                    <a:gs pos="60000">
                      <a:srgbClr val="FFC20F"/>
                    </a:gs>
                    <a:gs pos="81000">
                      <a:srgbClr val="FFC10B"/>
                    </a:gs>
                    <a:gs pos="99000">
                      <a:srgbClr val="FFBE00"/>
                    </a:gs>
                    <a:gs pos="100000">
                      <a:srgbClr val="FFBE00"/>
                    </a:gs>
                  </a:gsLst>
                  <a:lin ang="0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0712CDA9-DA75-639A-FBCC-0C8FD3E676E4}"/>
                    </a:ext>
                  </a:extLst>
                </p:cNvPr>
                <p:cNvSpPr/>
                <p:nvPr/>
              </p:nvSpPr>
              <p:spPr>
                <a:xfrm>
                  <a:off x="-10429227" y="2673175"/>
                  <a:ext cx="5670553" cy="5670552"/>
                </a:xfrm>
                <a:custGeom>
                  <a:avLst/>
                  <a:gdLst>
                    <a:gd name="csX0" fmla="*/ 2720654 w 5670553"/>
                    <a:gd name="csY0" fmla="*/ 47462 h 5670554"/>
                    <a:gd name="csX1" fmla="*/ 47462 w 5670553"/>
                    <a:gd name="csY1" fmla="*/ 2720655 h 5670554"/>
                    <a:gd name="csX2" fmla="*/ 47462 w 5670553"/>
                    <a:gd name="csY2" fmla="*/ 2949900 h 5670554"/>
                    <a:gd name="csX3" fmla="*/ 2720654 w 5670553"/>
                    <a:gd name="csY3" fmla="*/ 5623093 h 5670554"/>
                    <a:gd name="csX4" fmla="*/ 2949899 w 5670553"/>
                    <a:gd name="csY4" fmla="*/ 5623093 h 5670554"/>
                    <a:gd name="csX5" fmla="*/ 5623092 w 5670553"/>
                    <a:gd name="csY5" fmla="*/ 2949900 h 5670554"/>
                    <a:gd name="csX6" fmla="*/ 5623092 w 5670553"/>
                    <a:gd name="csY6" fmla="*/ 2720655 h 5670554"/>
                    <a:gd name="csX7" fmla="*/ 2949804 w 5670553"/>
                    <a:gd name="csY7" fmla="*/ 47462 h 5670554"/>
                    <a:gd name="csX8" fmla="*/ 2720559 w 5670553"/>
                    <a:gd name="csY8" fmla="*/ 47462 h 56705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670553" h="5670554">
                      <a:moveTo>
                        <a:pt x="2720654" y="47462"/>
                      </a:moveTo>
                      <a:lnTo>
                        <a:pt x="47462" y="2720655"/>
                      </a:lnTo>
                      <a:cubicBezTo>
                        <a:pt x="-15821" y="2783937"/>
                        <a:pt x="-15821" y="2886522"/>
                        <a:pt x="47462" y="2949900"/>
                      </a:cubicBezTo>
                      <a:lnTo>
                        <a:pt x="2720654" y="5623093"/>
                      </a:lnTo>
                      <a:cubicBezTo>
                        <a:pt x="2783937" y="5686375"/>
                        <a:pt x="2886521" y="5686375"/>
                        <a:pt x="2949899" y="5623093"/>
                      </a:cubicBezTo>
                      <a:lnTo>
                        <a:pt x="5623092" y="2949900"/>
                      </a:lnTo>
                      <a:cubicBezTo>
                        <a:pt x="5686374" y="2886617"/>
                        <a:pt x="5686374" y="2784032"/>
                        <a:pt x="5623092" y="2720655"/>
                      </a:cubicBezTo>
                      <a:lnTo>
                        <a:pt x="2949804" y="47462"/>
                      </a:lnTo>
                      <a:cubicBezTo>
                        <a:pt x="2886521" y="-15821"/>
                        <a:pt x="2783937" y="-15821"/>
                        <a:pt x="2720559" y="474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65E"/>
                    </a:gs>
                    <a:gs pos="33000">
                      <a:srgbClr val="FFCC36"/>
                    </a:gs>
                    <a:gs pos="66000">
                      <a:srgbClr val="FFC20F"/>
                    </a:gs>
                    <a:gs pos="84000">
                      <a:srgbClr val="FFC10B"/>
                    </a:gs>
                    <a:gs pos="99000">
                      <a:srgbClr val="FFBE00"/>
                    </a:gs>
                    <a:gs pos="100000">
                      <a:srgbClr val="FFBE00"/>
                    </a:gs>
                  </a:gsLst>
                  <a:lin ang="0" scaled="1"/>
                </a:gradFill>
                <a:ln w="9509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 sz="1200" dirty="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10E8188D-EA2D-1F48-ADEE-84544908F40B}"/>
                    </a:ext>
                  </a:extLst>
                </p:cNvPr>
                <p:cNvSpPr/>
                <p:nvPr/>
              </p:nvSpPr>
              <p:spPr>
                <a:xfrm>
                  <a:off x="-10208472" y="2893925"/>
                  <a:ext cx="5228953" cy="5229045"/>
                </a:xfrm>
                <a:custGeom>
                  <a:avLst/>
                  <a:gdLst>
                    <a:gd name="csX0" fmla="*/ 2614478 w 5228954"/>
                    <a:gd name="csY0" fmla="*/ 156636 h 5229050"/>
                    <a:gd name="csX1" fmla="*/ 5072318 w 5228954"/>
                    <a:gd name="csY1" fmla="*/ 2614478 h 5229050"/>
                    <a:gd name="csX2" fmla="*/ 2614478 w 5228954"/>
                    <a:gd name="csY2" fmla="*/ 5072319 h 5229050"/>
                    <a:gd name="csX3" fmla="*/ 156636 w 5228954"/>
                    <a:gd name="csY3" fmla="*/ 2614478 h 5229050"/>
                    <a:gd name="csX4" fmla="*/ 2614478 w 5228954"/>
                    <a:gd name="csY4" fmla="*/ 156636 h 5229050"/>
                    <a:gd name="csX5" fmla="*/ 2614478 w 5228954"/>
                    <a:gd name="csY5" fmla="*/ 0 h 5229050"/>
                    <a:gd name="csX6" fmla="*/ 2537301 w 5228954"/>
                    <a:gd name="csY6" fmla="*/ 31974 h 5229050"/>
                    <a:gd name="csX7" fmla="*/ 31974 w 5228954"/>
                    <a:gd name="csY7" fmla="*/ 2537301 h 5229050"/>
                    <a:gd name="csX8" fmla="*/ 31974 w 5228954"/>
                    <a:gd name="csY8" fmla="*/ 2691749 h 5229050"/>
                    <a:gd name="csX9" fmla="*/ 2537301 w 5228954"/>
                    <a:gd name="csY9" fmla="*/ 5197077 h 5229050"/>
                    <a:gd name="csX10" fmla="*/ 2614478 w 5228954"/>
                    <a:gd name="csY10" fmla="*/ 5229051 h 5229050"/>
                    <a:gd name="csX11" fmla="*/ 2691654 w 5228954"/>
                    <a:gd name="csY11" fmla="*/ 5197077 h 5229050"/>
                    <a:gd name="csX12" fmla="*/ 5196981 w 5228954"/>
                    <a:gd name="csY12" fmla="*/ 2691749 h 5229050"/>
                    <a:gd name="csX13" fmla="*/ 5196981 w 5228954"/>
                    <a:gd name="csY13" fmla="*/ 2537301 h 5229050"/>
                    <a:gd name="csX14" fmla="*/ 2691654 w 5228954"/>
                    <a:gd name="csY14" fmla="*/ 31974 h 5229050"/>
                    <a:gd name="csX15" fmla="*/ 2614478 w 5228954"/>
                    <a:gd name="csY15" fmla="*/ 0 h 5229050"/>
                    <a:gd name="csX16" fmla="*/ 2614478 w 5228954"/>
                    <a:gd name="csY16" fmla="*/ 0 h 52290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5228954" h="5229050">
                      <a:moveTo>
                        <a:pt x="2614478" y="156636"/>
                      </a:moveTo>
                      <a:lnTo>
                        <a:pt x="5072318" y="2614478"/>
                      </a:lnTo>
                      <a:lnTo>
                        <a:pt x="2614478" y="5072319"/>
                      </a:lnTo>
                      <a:lnTo>
                        <a:pt x="156636" y="2614478"/>
                      </a:lnTo>
                      <a:lnTo>
                        <a:pt x="2614478" y="156636"/>
                      </a:lnTo>
                      <a:moveTo>
                        <a:pt x="2614478" y="0"/>
                      </a:moveTo>
                      <a:cubicBezTo>
                        <a:pt x="2586500" y="0"/>
                        <a:pt x="2558618" y="10658"/>
                        <a:pt x="2537301" y="31974"/>
                      </a:cubicBezTo>
                      <a:lnTo>
                        <a:pt x="31974" y="2537301"/>
                      </a:lnTo>
                      <a:cubicBezTo>
                        <a:pt x="-10658" y="2579934"/>
                        <a:pt x="-10658" y="2649117"/>
                        <a:pt x="31974" y="2691749"/>
                      </a:cubicBezTo>
                      <a:lnTo>
                        <a:pt x="2537301" y="5197077"/>
                      </a:lnTo>
                      <a:cubicBezTo>
                        <a:pt x="2558618" y="5218393"/>
                        <a:pt x="2586595" y="5229051"/>
                        <a:pt x="2614478" y="5229051"/>
                      </a:cubicBezTo>
                      <a:cubicBezTo>
                        <a:pt x="2642360" y="5229051"/>
                        <a:pt x="2670338" y="5218393"/>
                        <a:pt x="2691654" y="5197077"/>
                      </a:cubicBezTo>
                      <a:lnTo>
                        <a:pt x="5196981" y="2691749"/>
                      </a:lnTo>
                      <a:cubicBezTo>
                        <a:pt x="5239613" y="2649117"/>
                        <a:pt x="5239613" y="2579934"/>
                        <a:pt x="5196981" y="2537301"/>
                      </a:cubicBezTo>
                      <a:lnTo>
                        <a:pt x="2691654" y="31974"/>
                      </a:lnTo>
                      <a:cubicBezTo>
                        <a:pt x="2670338" y="10658"/>
                        <a:pt x="2642360" y="0"/>
                        <a:pt x="2614478" y="0"/>
                      </a:cubicBezTo>
                      <a:lnTo>
                        <a:pt x="261447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9509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78" name="Graphic 73">
                <a:extLst>
                  <a:ext uri="{FF2B5EF4-FFF2-40B4-BE49-F238E27FC236}">
                    <a16:creationId xmlns:a16="http://schemas.microsoft.com/office/drawing/2014/main" id="{9ED2398F-57C0-714B-BB84-A38A3E0C6A2B}"/>
                  </a:ext>
                </a:extLst>
              </p:cNvPr>
              <p:cNvGrpSpPr/>
              <p:nvPr/>
            </p:nvGrpSpPr>
            <p:grpSpPr>
              <a:xfrm>
                <a:off x="-7680046" y="579726"/>
                <a:ext cx="172069" cy="4553210"/>
                <a:chOff x="-7680046" y="579726"/>
                <a:chExt cx="172069" cy="4553210"/>
              </a:xfrm>
            </p:grpSpPr>
            <p:grpSp>
              <p:nvGrpSpPr>
                <p:cNvPr id="79" name="Graphic 73">
                  <a:extLst>
                    <a:ext uri="{FF2B5EF4-FFF2-40B4-BE49-F238E27FC236}">
                      <a16:creationId xmlns:a16="http://schemas.microsoft.com/office/drawing/2014/main" id="{A71FD78D-CD86-2DC2-4A21-014BCC569E98}"/>
                    </a:ext>
                  </a:extLst>
                </p:cNvPr>
                <p:cNvGrpSpPr/>
                <p:nvPr/>
              </p:nvGrpSpPr>
              <p:grpSpPr>
                <a:xfrm>
                  <a:off x="-7678428" y="4962026"/>
                  <a:ext cx="170451" cy="170910"/>
                  <a:chOff x="-7678428" y="4962026"/>
                  <a:chExt cx="170451" cy="170910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C762DBEA-AFEA-87E6-1ACD-A86DAB7AC5C6}"/>
                      </a:ext>
                    </a:extLst>
                  </p:cNvPr>
                  <p:cNvSpPr/>
                  <p:nvPr/>
                </p:nvSpPr>
                <p:spPr>
                  <a:xfrm>
                    <a:off x="-7677735" y="4962983"/>
                    <a:ext cx="169758" cy="169630"/>
                  </a:xfrm>
                  <a:custGeom>
                    <a:avLst/>
                    <a:gdLst>
                      <a:gd name="csX0" fmla="*/ 123039 w 169758"/>
                      <a:gd name="csY0" fmla="*/ 8940 h 169630"/>
                      <a:gd name="csX1" fmla="*/ 167289 w 169758"/>
                      <a:gd name="csY1" fmla="*/ 64705 h 169630"/>
                      <a:gd name="csX2" fmla="*/ 160723 w 169758"/>
                      <a:gd name="csY2" fmla="*/ 122849 h 169630"/>
                      <a:gd name="csX3" fmla="*/ 117996 w 169758"/>
                      <a:gd name="csY3" fmla="*/ 162817 h 169630"/>
                      <a:gd name="csX4" fmla="*/ 46814 w 169758"/>
                      <a:gd name="csY4" fmla="*/ 160628 h 169630"/>
                      <a:gd name="csX5" fmla="*/ 9035 w 169758"/>
                      <a:gd name="csY5" fmla="*/ 46815 h 169630"/>
                      <a:gd name="csX6" fmla="*/ 122849 w 169758"/>
                      <a:gd name="csY6" fmla="*/ 9035 h 1696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69758" h="169630">
                        <a:moveTo>
                          <a:pt x="123039" y="8940"/>
                        </a:moveTo>
                        <a:cubicBezTo>
                          <a:pt x="146164" y="20550"/>
                          <a:pt x="161675" y="41295"/>
                          <a:pt x="167289" y="64705"/>
                        </a:cubicBezTo>
                        <a:cubicBezTo>
                          <a:pt x="171952" y="83642"/>
                          <a:pt x="170144" y="104102"/>
                          <a:pt x="160723" y="122849"/>
                        </a:cubicBezTo>
                        <a:cubicBezTo>
                          <a:pt x="151302" y="141596"/>
                          <a:pt x="135981" y="155299"/>
                          <a:pt x="117996" y="162817"/>
                        </a:cubicBezTo>
                        <a:cubicBezTo>
                          <a:pt x="95918" y="172238"/>
                          <a:pt x="70034" y="172238"/>
                          <a:pt x="46814" y="160628"/>
                        </a:cubicBezTo>
                        <a:cubicBezTo>
                          <a:pt x="4943" y="139597"/>
                          <a:pt x="-11995" y="88686"/>
                          <a:pt x="9035" y="46815"/>
                        </a:cubicBezTo>
                        <a:cubicBezTo>
                          <a:pt x="30066" y="4943"/>
                          <a:pt x="80978" y="-11995"/>
                          <a:pt x="122849" y="9035"/>
                        </a:cubicBezTo>
                        <a:close/>
                      </a:path>
                    </a:pathLst>
                  </a:custGeom>
                  <a:solidFill>
                    <a:srgbClr val="C1BFB4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4A17A17A-F73B-3F6E-546C-02C92EF61D83}"/>
                      </a:ext>
                    </a:extLst>
                  </p:cNvPr>
                  <p:cNvSpPr/>
                  <p:nvPr/>
                </p:nvSpPr>
                <p:spPr>
                  <a:xfrm>
                    <a:off x="-7678428" y="4962309"/>
                    <a:ext cx="123827" cy="161206"/>
                  </a:xfrm>
                  <a:custGeom>
                    <a:avLst/>
                    <a:gdLst>
                      <a:gd name="csX0" fmla="*/ 47698 w 123827"/>
                      <a:gd name="csY0" fmla="*/ 161207 h 161206"/>
                      <a:gd name="csX1" fmla="*/ 4494 w 123827"/>
                      <a:gd name="csY1" fmla="*/ 112389 h 161206"/>
                      <a:gd name="csX2" fmla="*/ 8872 w 123827"/>
                      <a:gd name="csY2" fmla="*/ 46822 h 161206"/>
                      <a:gd name="csX3" fmla="*/ 58832 w 123827"/>
                      <a:gd name="csY3" fmla="*/ 4190 h 161206"/>
                      <a:gd name="csX4" fmla="*/ 123827 w 123827"/>
                      <a:gd name="csY4" fmla="*/ 9614 h 161206"/>
                      <a:gd name="csX5" fmla="*/ 59307 w 123827"/>
                      <a:gd name="csY5" fmla="*/ 5617 h 161206"/>
                      <a:gd name="csX6" fmla="*/ 10965 w 123827"/>
                      <a:gd name="csY6" fmla="*/ 47869 h 161206"/>
                      <a:gd name="csX7" fmla="*/ 5922 w 123827"/>
                      <a:gd name="csY7" fmla="*/ 111818 h 161206"/>
                      <a:gd name="csX8" fmla="*/ 47603 w 123827"/>
                      <a:gd name="csY8" fmla="*/ 161207 h 1612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23827" h="161206">
                        <a:moveTo>
                          <a:pt x="47698" y="161207"/>
                        </a:moveTo>
                        <a:cubicBezTo>
                          <a:pt x="27523" y="151691"/>
                          <a:pt x="11536" y="133705"/>
                          <a:pt x="4494" y="112389"/>
                        </a:cubicBezTo>
                        <a:cubicBezTo>
                          <a:pt x="-2738" y="91167"/>
                          <a:pt x="-1215" y="67092"/>
                          <a:pt x="8872" y="46822"/>
                        </a:cubicBezTo>
                        <a:cubicBezTo>
                          <a:pt x="19054" y="26648"/>
                          <a:pt x="37420" y="11041"/>
                          <a:pt x="58832" y="4190"/>
                        </a:cubicBezTo>
                        <a:cubicBezTo>
                          <a:pt x="80148" y="-2947"/>
                          <a:pt x="104224" y="-854"/>
                          <a:pt x="123827" y="9614"/>
                        </a:cubicBezTo>
                        <a:cubicBezTo>
                          <a:pt x="103748" y="3"/>
                          <a:pt x="80148" y="-1425"/>
                          <a:pt x="59307" y="5617"/>
                        </a:cubicBezTo>
                        <a:cubicBezTo>
                          <a:pt x="38372" y="12564"/>
                          <a:pt x="20672" y="28170"/>
                          <a:pt x="10965" y="47869"/>
                        </a:cubicBezTo>
                        <a:cubicBezTo>
                          <a:pt x="974" y="67377"/>
                          <a:pt x="-930" y="90882"/>
                          <a:pt x="5922" y="111818"/>
                        </a:cubicBezTo>
                        <a:cubicBezTo>
                          <a:pt x="12773" y="132753"/>
                          <a:pt x="27904" y="150834"/>
                          <a:pt x="47603" y="161207"/>
                        </a:cubicBezTo>
                        <a:close/>
                      </a:path>
                    </a:pathLst>
                  </a:custGeom>
                  <a:solidFill>
                    <a:srgbClr val="D1D3D4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70848435-8D2C-5619-9C87-CDF954B3DB44}"/>
                      </a:ext>
                    </a:extLst>
                  </p:cNvPr>
                  <p:cNvSpPr/>
                  <p:nvPr/>
                </p:nvSpPr>
                <p:spPr>
                  <a:xfrm>
                    <a:off x="-7641103" y="4992477"/>
                    <a:ext cx="96875" cy="109912"/>
                  </a:xfrm>
                  <a:custGeom>
                    <a:avLst/>
                    <a:gdLst>
                      <a:gd name="csX0" fmla="*/ 0 w 96875"/>
                      <a:gd name="csY0" fmla="*/ 30737 h 109912"/>
                      <a:gd name="csX1" fmla="*/ 0 w 96875"/>
                      <a:gd name="csY1" fmla="*/ 79175 h 109912"/>
                      <a:gd name="csX2" fmla="*/ 3235 w 96875"/>
                      <a:gd name="csY2" fmla="*/ 84789 h 109912"/>
                      <a:gd name="csX3" fmla="*/ 45202 w 96875"/>
                      <a:gd name="csY3" fmla="*/ 109056 h 109912"/>
                      <a:gd name="csX4" fmla="*/ 51673 w 96875"/>
                      <a:gd name="csY4" fmla="*/ 109056 h 109912"/>
                      <a:gd name="csX5" fmla="*/ 93639 w 96875"/>
                      <a:gd name="csY5" fmla="*/ 84789 h 109912"/>
                      <a:gd name="csX6" fmla="*/ 96875 w 96875"/>
                      <a:gd name="csY6" fmla="*/ 79175 h 109912"/>
                      <a:gd name="csX7" fmla="*/ 96875 w 96875"/>
                      <a:gd name="csY7" fmla="*/ 30737 h 109912"/>
                      <a:gd name="csX8" fmla="*/ 93639 w 96875"/>
                      <a:gd name="csY8" fmla="*/ 25123 h 109912"/>
                      <a:gd name="csX9" fmla="*/ 51673 w 96875"/>
                      <a:gd name="csY9" fmla="*/ 856 h 109912"/>
                      <a:gd name="csX10" fmla="*/ 45202 w 96875"/>
                      <a:gd name="csY10" fmla="*/ 856 h 109912"/>
                      <a:gd name="csX11" fmla="*/ 3235 w 96875"/>
                      <a:gd name="csY11" fmla="*/ 25123 h 109912"/>
                      <a:gd name="csX12" fmla="*/ 0 w 96875"/>
                      <a:gd name="csY12" fmla="*/ 30737 h 10991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96875" h="109912">
                        <a:moveTo>
                          <a:pt x="0" y="30737"/>
                        </a:moveTo>
                        <a:lnTo>
                          <a:pt x="0" y="79175"/>
                        </a:lnTo>
                        <a:cubicBezTo>
                          <a:pt x="0" y="81459"/>
                          <a:pt x="1237" y="83647"/>
                          <a:pt x="3235" y="84789"/>
                        </a:cubicBezTo>
                        <a:lnTo>
                          <a:pt x="45202" y="109056"/>
                        </a:lnTo>
                        <a:cubicBezTo>
                          <a:pt x="47201" y="110198"/>
                          <a:pt x="49675" y="110198"/>
                          <a:pt x="51673" y="109056"/>
                        </a:cubicBezTo>
                        <a:lnTo>
                          <a:pt x="93639" y="84789"/>
                        </a:lnTo>
                        <a:cubicBezTo>
                          <a:pt x="95638" y="83647"/>
                          <a:pt x="96875" y="81459"/>
                          <a:pt x="96875" y="79175"/>
                        </a:cubicBezTo>
                        <a:lnTo>
                          <a:pt x="96875" y="30737"/>
                        </a:lnTo>
                        <a:cubicBezTo>
                          <a:pt x="96875" y="28454"/>
                          <a:pt x="95638" y="26265"/>
                          <a:pt x="93639" y="25123"/>
                        </a:cubicBezTo>
                        <a:lnTo>
                          <a:pt x="51673" y="856"/>
                        </a:lnTo>
                        <a:cubicBezTo>
                          <a:pt x="49675" y="-285"/>
                          <a:pt x="47201" y="-285"/>
                          <a:pt x="45202" y="856"/>
                        </a:cubicBezTo>
                        <a:lnTo>
                          <a:pt x="3235" y="25123"/>
                        </a:lnTo>
                        <a:cubicBezTo>
                          <a:pt x="1237" y="26265"/>
                          <a:pt x="0" y="28454"/>
                          <a:pt x="0" y="307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9B3A8"/>
                      </a:gs>
                      <a:gs pos="50000">
                        <a:srgbClr val="B9B3A8"/>
                      </a:gs>
                      <a:gs pos="100000">
                        <a:srgbClr val="B9B3A8"/>
                      </a:gs>
                    </a:gsLst>
                    <a:lin ang="16200000" scaled="1"/>
                  </a:gra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EA288C3-75C5-2DCB-768A-953EE2B3019E}"/>
                      </a:ext>
                    </a:extLst>
                  </p:cNvPr>
                  <p:cNvSpPr/>
                  <p:nvPr/>
                </p:nvSpPr>
                <p:spPr>
                  <a:xfrm>
                    <a:off x="-7642181" y="4991652"/>
                    <a:ext cx="94717" cy="80000"/>
                  </a:xfrm>
                  <a:custGeom>
                    <a:avLst/>
                    <a:gdLst>
                      <a:gd name="csX0" fmla="*/ 94718 w 94717"/>
                      <a:gd name="csY0" fmla="*/ 26044 h 80000"/>
                      <a:gd name="csX1" fmla="*/ 59889 w 94717"/>
                      <a:gd name="csY1" fmla="*/ 7012 h 80000"/>
                      <a:gd name="csX2" fmla="*/ 51324 w 94717"/>
                      <a:gd name="csY2" fmla="*/ 2348 h 80000"/>
                      <a:gd name="csX3" fmla="*/ 43045 w 94717"/>
                      <a:gd name="csY3" fmla="*/ 5013 h 80000"/>
                      <a:gd name="csX4" fmla="*/ 25916 w 94717"/>
                      <a:gd name="csY4" fmla="*/ 15005 h 80000"/>
                      <a:gd name="csX5" fmla="*/ 8692 w 94717"/>
                      <a:gd name="csY5" fmla="*/ 24807 h 80000"/>
                      <a:gd name="csX6" fmla="*/ 2220 w 94717"/>
                      <a:gd name="csY6" fmla="*/ 30612 h 80000"/>
                      <a:gd name="csX7" fmla="*/ 2030 w 94717"/>
                      <a:gd name="csY7" fmla="*/ 40318 h 80000"/>
                      <a:gd name="csX8" fmla="*/ 1078 w 94717"/>
                      <a:gd name="csY8" fmla="*/ 80001 h 80000"/>
                      <a:gd name="csX9" fmla="*/ 127 w 94717"/>
                      <a:gd name="csY9" fmla="*/ 40318 h 80000"/>
                      <a:gd name="csX10" fmla="*/ 127 w 94717"/>
                      <a:gd name="csY10" fmla="*/ 30231 h 80000"/>
                      <a:gd name="csX11" fmla="*/ 3172 w 94717"/>
                      <a:gd name="csY11" fmla="*/ 25473 h 80000"/>
                      <a:gd name="csX12" fmla="*/ 7550 w 94717"/>
                      <a:gd name="csY12" fmla="*/ 22904 h 80000"/>
                      <a:gd name="csX13" fmla="*/ 24679 w 94717"/>
                      <a:gd name="csY13" fmla="*/ 12912 h 80000"/>
                      <a:gd name="csX14" fmla="*/ 41903 w 94717"/>
                      <a:gd name="csY14" fmla="*/ 3110 h 80000"/>
                      <a:gd name="csX15" fmla="*/ 46280 w 94717"/>
                      <a:gd name="csY15" fmla="*/ 635 h 80000"/>
                      <a:gd name="csX16" fmla="*/ 51895 w 94717"/>
                      <a:gd name="csY16" fmla="*/ 446 h 80000"/>
                      <a:gd name="csX17" fmla="*/ 60650 w 94717"/>
                      <a:gd name="csY17" fmla="*/ 5489 h 80000"/>
                      <a:gd name="csX18" fmla="*/ 94623 w 94717"/>
                      <a:gd name="csY18" fmla="*/ 26139 h 8000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94717" h="80000">
                        <a:moveTo>
                          <a:pt x="94718" y="26044"/>
                        </a:moveTo>
                        <a:cubicBezTo>
                          <a:pt x="83013" y="19763"/>
                          <a:pt x="71403" y="13483"/>
                          <a:pt x="59889" y="7012"/>
                        </a:cubicBezTo>
                        <a:cubicBezTo>
                          <a:pt x="57034" y="5489"/>
                          <a:pt x="53988" y="3585"/>
                          <a:pt x="51324" y="2348"/>
                        </a:cubicBezTo>
                        <a:cubicBezTo>
                          <a:pt x="48564" y="1206"/>
                          <a:pt x="45995" y="3300"/>
                          <a:pt x="43045" y="5013"/>
                        </a:cubicBezTo>
                        <a:lnTo>
                          <a:pt x="25916" y="15005"/>
                        </a:lnTo>
                        <a:lnTo>
                          <a:pt x="8692" y="24807"/>
                        </a:lnTo>
                        <a:cubicBezTo>
                          <a:pt x="5742" y="26520"/>
                          <a:pt x="2601" y="27662"/>
                          <a:pt x="2220" y="30612"/>
                        </a:cubicBezTo>
                        <a:cubicBezTo>
                          <a:pt x="2030" y="33562"/>
                          <a:pt x="2125" y="37083"/>
                          <a:pt x="2030" y="40318"/>
                        </a:cubicBezTo>
                        <a:cubicBezTo>
                          <a:pt x="1840" y="53545"/>
                          <a:pt x="1554" y="66773"/>
                          <a:pt x="1078" y="80001"/>
                        </a:cubicBezTo>
                        <a:cubicBezTo>
                          <a:pt x="603" y="66773"/>
                          <a:pt x="317" y="53545"/>
                          <a:pt x="127" y="40318"/>
                        </a:cubicBezTo>
                        <a:cubicBezTo>
                          <a:pt x="127" y="36892"/>
                          <a:pt x="-159" y="33847"/>
                          <a:pt x="127" y="30231"/>
                        </a:cubicBezTo>
                        <a:cubicBezTo>
                          <a:pt x="507" y="28328"/>
                          <a:pt x="1554" y="26615"/>
                          <a:pt x="3172" y="25473"/>
                        </a:cubicBezTo>
                        <a:lnTo>
                          <a:pt x="7550" y="22904"/>
                        </a:lnTo>
                        <a:lnTo>
                          <a:pt x="24679" y="12912"/>
                        </a:lnTo>
                        <a:lnTo>
                          <a:pt x="41903" y="3110"/>
                        </a:lnTo>
                        <a:lnTo>
                          <a:pt x="46280" y="635"/>
                        </a:lnTo>
                        <a:cubicBezTo>
                          <a:pt x="47993" y="-125"/>
                          <a:pt x="50087" y="-221"/>
                          <a:pt x="51895" y="446"/>
                        </a:cubicBezTo>
                        <a:cubicBezTo>
                          <a:pt x="55226" y="2063"/>
                          <a:pt x="57700" y="3776"/>
                          <a:pt x="60650" y="5489"/>
                        </a:cubicBezTo>
                        <a:cubicBezTo>
                          <a:pt x="72069" y="12246"/>
                          <a:pt x="83298" y="19097"/>
                          <a:pt x="94623" y="26139"/>
                        </a:cubicBezTo>
                        <a:close/>
                      </a:path>
                    </a:pathLst>
                  </a:custGeom>
                  <a:solidFill>
                    <a:srgbClr val="D1D3D4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564CCF6-3FAE-CFE0-FD6A-B09CAEED8998}"/>
                      </a:ext>
                    </a:extLst>
                  </p:cNvPr>
                  <p:cNvSpPr/>
                  <p:nvPr/>
                </p:nvSpPr>
                <p:spPr>
                  <a:xfrm>
                    <a:off x="-7678051" y="4962026"/>
                    <a:ext cx="169725" cy="170910"/>
                  </a:xfrm>
                  <a:custGeom>
                    <a:avLst/>
                    <a:gdLst>
                      <a:gd name="csX0" fmla="*/ 145338 w 169725"/>
                      <a:gd name="csY0" fmla="*/ 25503 h 170910"/>
                      <a:gd name="csX1" fmla="*/ 84815 w 169725"/>
                      <a:gd name="csY1" fmla="*/ 0 h 170910"/>
                      <a:gd name="csX2" fmla="*/ 24292 w 169725"/>
                      <a:gd name="csY2" fmla="*/ 25503 h 170910"/>
                      <a:gd name="csX3" fmla="*/ 26 w 169725"/>
                      <a:gd name="csY3" fmla="*/ 86026 h 170910"/>
                      <a:gd name="csX4" fmla="*/ 29907 w 169725"/>
                      <a:gd name="csY4" fmla="*/ 150641 h 170910"/>
                      <a:gd name="csX5" fmla="*/ 84815 w 169725"/>
                      <a:gd name="csY5" fmla="*/ 170911 h 170910"/>
                      <a:gd name="csX6" fmla="*/ 139724 w 169725"/>
                      <a:gd name="csY6" fmla="*/ 150641 h 170910"/>
                      <a:gd name="csX7" fmla="*/ 169700 w 169725"/>
                      <a:gd name="csY7" fmla="*/ 86026 h 170910"/>
                      <a:gd name="csX8" fmla="*/ 145433 w 169725"/>
                      <a:gd name="csY8" fmla="*/ 25503 h 17091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69725" h="170910">
                        <a:moveTo>
                          <a:pt x="145338" y="25503"/>
                        </a:moveTo>
                        <a:cubicBezTo>
                          <a:pt x="129636" y="9516"/>
                          <a:pt x="107369" y="95"/>
                          <a:pt x="84815" y="0"/>
                        </a:cubicBezTo>
                        <a:cubicBezTo>
                          <a:pt x="62262" y="0"/>
                          <a:pt x="39994" y="9421"/>
                          <a:pt x="24292" y="25503"/>
                        </a:cubicBezTo>
                        <a:cubicBezTo>
                          <a:pt x="8400" y="41396"/>
                          <a:pt x="-545" y="63759"/>
                          <a:pt x="26" y="86026"/>
                        </a:cubicBezTo>
                        <a:cubicBezTo>
                          <a:pt x="26" y="111910"/>
                          <a:pt x="11636" y="135130"/>
                          <a:pt x="29907" y="150641"/>
                        </a:cubicBezTo>
                        <a:cubicBezTo>
                          <a:pt x="44657" y="163298"/>
                          <a:pt x="63880" y="170911"/>
                          <a:pt x="84815" y="170911"/>
                        </a:cubicBezTo>
                        <a:cubicBezTo>
                          <a:pt x="105751" y="170911"/>
                          <a:pt x="124878" y="163298"/>
                          <a:pt x="139724" y="150641"/>
                        </a:cubicBezTo>
                        <a:cubicBezTo>
                          <a:pt x="158090" y="135130"/>
                          <a:pt x="169700" y="112006"/>
                          <a:pt x="169700" y="86026"/>
                        </a:cubicBezTo>
                        <a:cubicBezTo>
                          <a:pt x="170271" y="63759"/>
                          <a:pt x="161325" y="41396"/>
                          <a:pt x="145433" y="255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80" name="Graphic 73">
                  <a:extLst>
                    <a:ext uri="{FF2B5EF4-FFF2-40B4-BE49-F238E27FC236}">
                      <a16:creationId xmlns:a16="http://schemas.microsoft.com/office/drawing/2014/main" id="{F7ED1DB0-6555-DEFD-554C-3A7EB73FFA73}"/>
                    </a:ext>
                  </a:extLst>
                </p:cNvPr>
                <p:cNvGrpSpPr/>
                <p:nvPr/>
              </p:nvGrpSpPr>
              <p:grpSpPr>
                <a:xfrm>
                  <a:off x="-7680046" y="579726"/>
                  <a:ext cx="170451" cy="170910"/>
                  <a:chOff x="-7680046" y="579726"/>
                  <a:chExt cx="170451" cy="170910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DAA65FC1-97D2-BF2A-3AB5-841F595B2168}"/>
                      </a:ext>
                    </a:extLst>
                  </p:cNvPr>
                  <p:cNvSpPr/>
                  <p:nvPr/>
                </p:nvSpPr>
                <p:spPr>
                  <a:xfrm>
                    <a:off x="-7679353" y="580682"/>
                    <a:ext cx="169758" cy="169630"/>
                  </a:xfrm>
                  <a:custGeom>
                    <a:avLst/>
                    <a:gdLst>
                      <a:gd name="csX0" fmla="*/ 123039 w 169758"/>
                      <a:gd name="csY0" fmla="*/ 8940 h 169630"/>
                      <a:gd name="csX1" fmla="*/ 167289 w 169758"/>
                      <a:gd name="csY1" fmla="*/ 64705 h 169630"/>
                      <a:gd name="csX2" fmla="*/ 160723 w 169758"/>
                      <a:gd name="csY2" fmla="*/ 122849 h 169630"/>
                      <a:gd name="csX3" fmla="*/ 117996 w 169758"/>
                      <a:gd name="csY3" fmla="*/ 162817 h 169630"/>
                      <a:gd name="csX4" fmla="*/ 46815 w 169758"/>
                      <a:gd name="csY4" fmla="*/ 160628 h 169630"/>
                      <a:gd name="csX5" fmla="*/ 9035 w 169758"/>
                      <a:gd name="csY5" fmla="*/ 46815 h 169630"/>
                      <a:gd name="csX6" fmla="*/ 122849 w 169758"/>
                      <a:gd name="csY6" fmla="*/ 9035 h 1696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69758" h="169630">
                        <a:moveTo>
                          <a:pt x="123039" y="8940"/>
                        </a:moveTo>
                        <a:cubicBezTo>
                          <a:pt x="146163" y="20550"/>
                          <a:pt x="161675" y="41295"/>
                          <a:pt x="167289" y="64705"/>
                        </a:cubicBezTo>
                        <a:cubicBezTo>
                          <a:pt x="171952" y="83642"/>
                          <a:pt x="170144" y="104102"/>
                          <a:pt x="160723" y="122849"/>
                        </a:cubicBezTo>
                        <a:cubicBezTo>
                          <a:pt x="151302" y="141596"/>
                          <a:pt x="135981" y="155299"/>
                          <a:pt x="117996" y="162817"/>
                        </a:cubicBezTo>
                        <a:cubicBezTo>
                          <a:pt x="95918" y="172238"/>
                          <a:pt x="70034" y="172238"/>
                          <a:pt x="46815" y="160628"/>
                        </a:cubicBezTo>
                        <a:cubicBezTo>
                          <a:pt x="4943" y="139597"/>
                          <a:pt x="-11996" y="88686"/>
                          <a:pt x="9035" y="46815"/>
                        </a:cubicBezTo>
                        <a:cubicBezTo>
                          <a:pt x="30066" y="4943"/>
                          <a:pt x="80978" y="-11996"/>
                          <a:pt x="122849" y="9035"/>
                        </a:cubicBezTo>
                        <a:close/>
                      </a:path>
                    </a:pathLst>
                  </a:custGeom>
                  <a:solidFill>
                    <a:srgbClr val="C1BFB4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A2A0E60F-B8B3-EB46-BC30-1029D44A4E21}"/>
                      </a:ext>
                    </a:extLst>
                  </p:cNvPr>
                  <p:cNvSpPr/>
                  <p:nvPr/>
                </p:nvSpPr>
                <p:spPr>
                  <a:xfrm>
                    <a:off x="-7680046" y="580009"/>
                    <a:ext cx="123827" cy="161206"/>
                  </a:xfrm>
                  <a:custGeom>
                    <a:avLst/>
                    <a:gdLst>
                      <a:gd name="csX0" fmla="*/ 47698 w 123827"/>
                      <a:gd name="csY0" fmla="*/ 161207 h 161206"/>
                      <a:gd name="csX1" fmla="*/ 4494 w 123827"/>
                      <a:gd name="csY1" fmla="*/ 112389 h 161206"/>
                      <a:gd name="csX2" fmla="*/ 8872 w 123827"/>
                      <a:gd name="csY2" fmla="*/ 46822 h 161206"/>
                      <a:gd name="csX3" fmla="*/ 58832 w 123827"/>
                      <a:gd name="csY3" fmla="*/ 4190 h 161206"/>
                      <a:gd name="csX4" fmla="*/ 123828 w 123827"/>
                      <a:gd name="csY4" fmla="*/ 9614 h 161206"/>
                      <a:gd name="csX5" fmla="*/ 59308 w 123827"/>
                      <a:gd name="csY5" fmla="*/ 5617 h 161206"/>
                      <a:gd name="csX6" fmla="*/ 10965 w 123827"/>
                      <a:gd name="csY6" fmla="*/ 47869 h 161206"/>
                      <a:gd name="csX7" fmla="*/ 5922 w 123827"/>
                      <a:gd name="csY7" fmla="*/ 111818 h 161206"/>
                      <a:gd name="csX8" fmla="*/ 47603 w 123827"/>
                      <a:gd name="csY8" fmla="*/ 161207 h 1612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23827" h="161206">
                        <a:moveTo>
                          <a:pt x="47698" y="161207"/>
                        </a:moveTo>
                        <a:cubicBezTo>
                          <a:pt x="27524" y="151691"/>
                          <a:pt x="11536" y="133705"/>
                          <a:pt x="4494" y="112389"/>
                        </a:cubicBezTo>
                        <a:cubicBezTo>
                          <a:pt x="-2738" y="91168"/>
                          <a:pt x="-1215" y="67092"/>
                          <a:pt x="8872" y="46822"/>
                        </a:cubicBezTo>
                        <a:cubicBezTo>
                          <a:pt x="19054" y="26648"/>
                          <a:pt x="37420" y="11041"/>
                          <a:pt x="58832" y="4190"/>
                        </a:cubicBezTo>
                        <a:cubicBezTo>
                          <a:pt x="80148" y="-2947"/>
                          <a:pt x="104224" y="-854"/>
                          <a:pt x="123828" y="9614"/>
                        </a:cubicBezTo>
                        <a:cubicBezTo>
                          <a:pt x="103748" y="3"/>
                          <a:pt x="80148" y="-1425"/>
                          <a:pt x="59308" y="5617"/>
                        </a:cubicBezTo>
                        <a:cubicBezTo>
                          <a:pt x="38372" y="12564"/>
                          <a:pt x="20672" y="28170"/>
                          <a:pt x="10965" y="47869"/>
                        </a:cubicBezTo>
                        <a:cubicBezTo>
                          <a:pt x="974" y="67377"/>
                          <a:pt x="-930" y="90882"/>
                          <a:pt x="5922" y="111818"/>
                        </a:cubicBezTo>
                        <a:cubicBezTo>
                          <a:pt x="12773" y="132753"/>
                          <a:pt x="27904" y="150834"/>
                          <a:pt x="47603" y="161207"/>
                        </a:cubicBezTo>
                        <a:close/>
                      </a:path>
                    </a:pathLst>
                  </a:custGeom>
                  <a:solidFill>
                    <a:srgbClr val="D1D3D4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A5E1B6FA-3281-9C7E-5098-EF4B35A5F2EE}"/>
                      </a:ext>
                    </a:extLst>
                  </p:cNvPr>
                  <p:cNvSpPr/>
                  <p:nvPr/>
                </p:nvSpPr>
                <p:spPr>
                  <a:xfrm>
                    <a:off x="-7642720" y="610177"/>
                    <a:ext cx="96874" cy="109911"/>
                  </a:xfrm>
                  <a:custGeom>
                    <a:avLst/>
                    <a:gdLst>
                      <a:gd name="csX0" fmla="*/ 0 w 96874"/>
                      <a:gd name="csY0" fmla="*/ 30737 h 109911"/>
                      <a:gd name="csX1" fmla="*/ 0 w 96874"/>
                      <a:gd name="csY1" fmla="*/ 79175 h 109911"/>
                      <a:gd name="csX2" fmla="*/ 3235 w 96874"/>
                      <a:gd name="csY2" fmla="*/ 84789 h 109911"/>
                      <a:gd name="csX3" fmla="*/ 45202 w 96874"/>
                      <a:gd name="csY3" fmla="*/ 109056 h 109911"/>
                      <a:gd name="csX4" fmla="*/ 51673 w 96874"/>
                      <a:gd name="csY4" fmla="*/ 109056 h 109911"/>
                      <a:gd name="csX5" fmla="*/ 93639 w 96874"/>
                      <a:gd name="csY5" fmla="*/ 84789 h 109911"/>
                      <a:gd name="csX6" fmla="*/ 96875 w 96874"/>
                      <a:gd name="csY6" fmla="*/ 79175 h 109911"/>
                      <a:gd name="csX7" fmla="*/ 96875 w 96874"/>
                      <a:gd name="csY7" fmla="*/ 30737 h 109911"/>
                      <a:gd name="csX8" fmla="*/ 93639 w 96874"/>
                      <a:gd name="csY8" fmla="*/ 25123 h 109911"/>
                      <a:gd name="csX9" fmla="*/ 51673 w 96874"/>
                      <a:gd name="csY9" fmla="*/ 856 h 109911"/>
                      <a:gd name="csX10" fmla="*/ 45202 w 96874"/>
                      <a:gd name="csY10" fmla="*/ 856 h 109911"/>
                      <a:gd name="csX11" fmla="*/ 3235 w 96874"/>
                      <a:gd name="csY11" fmla="*/ 25123 h 109911"/>
                      <a:gd name="csX12" fmla="*/ 0 w 96874"/>
                      <a:gd name="csY12" fmla="*/ 30737 h 10991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96874" h="109911">
                        <a:moveTo>
                          <a:pt x="0" y="30737"/>
                        </a:moveTo>
                        <a:lnTo>
                          <a:pt x="0" y="79175"/>
                        </a:lnTo>
                        <a:cubicBezTo>
                          <a:pt x="0" y="81459"/>
                          <a:pt x="1237" y="83647"/>
                          <a:pt x="3235" y="84789"/>
                        </a:cubicBezTo>
                        <a:lnTo>
                          <a:pt x="45202" y="109056"/>
                        </a:lnTo>
                        <a:cubicBezTo>
                          <a:pt x="47200" y="110197"/>
                          <a:pt x="49675" y="110197"/>
                          <a:pt x="51673" y="109056"/>
                        </a:cubicBezTo>
                        <a:lnTo>
                          <a:pt x="93639" y="84789"/>
                        </a:lnTo>
                        <a:cubicBezTo>
                          <a:pt x="95638" y="83647"/>
                          <a:pt x="96875" y="81459"/>
                          <a:pt x="96875" y="79175"/>
                        </a:cubicBezTo>
                        <a:lnTo>
                          <a:pt x="96875" y="30737"/>
                        </a:lnTo>
                        <a:cubicBezTo>
                          <a:pt x="96875" y="28453"/>
                          <a:pt x="95638" y="26265"/>
                          <a:pt x="93639" y="25123"/>
                        </a:cubicBezTo>
                        <a:lnTo>
                          <a:pt x="51673" y="856"/>
                        </a:lnTo>
                        <a:cubicBezTo>
                          <a:pt x="49675" y="-285"/>
                          <a:pt x="47200" y="-285"/>
                          <a:pt x="45202" y="856"/>
                        </a:cubicBezTo>
                        <a:lnTo>
                          <a:pt x="3235" y="25123"/>
                        </a:lnTo>
                        <a:cubicBezTo>
                          <a:pt x="1237" y="26265"/>
                          <a:pt x="0" y="28453"/>
                          <a:pt x="0" y="307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9B3A8"/>
                      </a:gs>
                      <a:gs pos="50000">
                        <a:srgbClr val="B9B3A8"/>
                      </a:gs>
                      <a:gs pos="100000">
                        <a:srgbClr val="B9B3A8"/>
                      </a:gs>
                    </a:gsLst>
                    <a:lin ang="16200000" scaled="1"/>
                  </a:gra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C977C8F-B9C7-C723-5EA3-EF40F25B4BC3}"/>
                      </a:ext>
                    </a:extLst>
                  </p:cNvPr>
                  <p:cNvSpPr/>
                  <p:nvPr/>
                </p:nvSpPr>
                <p:spPr>
                  <a:xfrm>
                    <a:off x="-7643799" y="609256"/>
                    <a:ext cx="94717" cy="80000"/>
                  </a:xfrm>
                  <a:custGeom>
                    <a:avLst/>
                    <a:gdLst>
                      <a:gd name="csX0" fmla="*/ 94718 w 94717"/>
                      <a:gd name="csY0" fmla="*/ 26044 h 80000"/>
                      <a:gd name="csX1" fmla="*/ 59889 w 94717"/>
                      <a:gd name="csY1" fmla="*/ 7012 h 80000"/>
                      <a:gd name="csX2" fmla="*/ 51324 w 94717"/>
                      <a:gd name="csY2" fmla="*/ 2349 h 80000"/>
                      <a:gd name="csX3" fmla="*/ 43045 w 94717"/>
                      <a:gd name="csY3" fmla="*/ 5013 h 80000"/>
                      <a:gd name="csX4" fmla="*/ 25916 w 94717"/>
                      <a:gd name="csY4" fmla="*/ 15005 h 80000"/>
                      <a:gd name="csX5" fmla="*/ 8691 w 94717"/>
                      <a:gd name="csY5" fmla="*/ 24807 h 80000"/>
                      <a:gd name="csX6" fmla="*/ 2220 w 94717"/>
                      <a:gd name="csY6" fmla="*/ 30612 h 80000"/>
                      <a:gd name="csX7" fmla="*/ 2030 w 94717"/>
                      <a:gd name="csY7" fmla="*/ 40318 h 80000"/>
                      <a:gd name="csX8" fmla="*/ 1079 w 94717"/>
                      <a:gd name="csY8" fmla="*/ 80001 h 80000"/>
                      <a:gd name="csX9" fmla="*/ 127 w 94717"/>
                      <a:gd name="csY9" fmla="*/ 40318 h 80000"/>
                      <a:gd name="csX10" fmla="*/ 127 w 94717"/>
                      <a:gd name="csY10" fmla="*/ 30231 h 80000"/>
                      <a:gd name="csX11" fmla="*/ 3172 w 94717"/>
                      <a:gd name="csY11" fmla="*/ 25473 h 80000"/>
                      <a:gd name="csX12" fmla="*/ 7549 w 94717"/>
                      <a:gd name="csY12" fmla="*/ 22904 h 80000"/>
                      <a:gd name="csX13" fmla="*/ 24679 w 94717"/>
                      <a:gd name="csY13" fmla="*/ 12912 h 80000"/>
                      <a:gd name="csX14" fmla="*/ 41903 w 94717"/>
                      <a:gd name="csY14" fmla="*/ 3110 h 80000"/>
                      <a:gd name="csX15" fmla="*/ 46280 w 94717"/>
                      <a:gd name="csY15" fmla="*/ 636 h 80000"/>
                      <a:gd name="csX16" fmla="*/ 51895 w 94717"/>
                      <a:gd name="csY16" fmla="*/ 445 h 80000"/>
                      <a:gd name="csX17" fmla="*/ 60650 w 94717"/>
                      <a:gd name="csY17" fmla="*/ 5489 h 80000"/>
                      <a:gd name="csX18" fmla="*/ 94623 w 94717"/>
                      <a:gd name="csY18" fmla="*/ 26139 h 8000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94717" h="80000">
                        <a:moveTo>
                          <a:pt x="94718" y="26044"/>
                        </a:moveTo>
                        <a:cubicBezTo>
                          <a:pt x="83013" y="19763"/>
                          <a:pt x="71403" y="13483"/>
                          <a:pt x="59889" y="7012"/>
                        </a:cubicBezTo>
                        <a:cubicBezTo>
                          <a:pt x="57034" y="5489"/>
                          <a:pt x="53989" y="3586"/>
                          <a:pt x="51324" y="2349"/>
                        </a:cubicBezTo>
                        <a:cubicBezTo>
                          <a:pt x="48564" y="1207"/>
                          <a:pt x="45995" y="3300"/>
                          <a:pt x="43045" y="5013"/>
                        </a:cubicBezTo>
                        <a:lnTo>
                          <a:pt x="25916" y="15005"/>
                        </a:lnTo>
                        <a:lnTo>
                          <a:pt x="8691" y="24807"/>
                        </a:lnTo>
                        <a:cubicBezTo>
                          <a:pt x="5741" y="26520"/>
                          <a:pt x="2601" y="27662"/>
                          <a:pt x="2220" y="30612"/>
                        </a:cubicBezTo>
                        <a:cubicBezTo>
                          <a:pt x="2030" y="33562"/>
                          <a:pt x="2125" y="37083"/>
                          <a:pt x="2030" y="40318"/>
                        </a:cubicBezTo>
                        <a:cubicBezTo>
                          <a:pt x="1840" y="53546"/>
                          <a:pt x="1554" y="66773"/>
                          <a:pt x="1079" y="80001"/>
                        </a:cubicBezTo>
                        <a:cubicBezTo>
                          <a:pt x="603" y="66773"/>
                          <a:pt x="317" y="53546"/>
                          <a:pt x="127" y="40318"/>
                        </a:cubicBezTo>
                        <a:cubicBezTo>
                          <a:pt x="127" y="36892"/>
                          <a:pt x="-159" y="33847"/>
                          <a:pt x="127" y="30231"/>
                        </a:cubicBezTo>
                        <a:cubicBezTo>
                          <a:pt x="508" y="28328"/>
                          <a:pt x="1554" y="26615"/>
                          <a:pt x="3172" y="25473"/>
                        </a:cubicBezTo>
                        <a:lnTo>
                          <a:pt x="7549" y="22904"/>
                        </a:lnTo>
                        <a:lnTo>
                          <a:pt x="24679" y="12912"/>
                        </a:lnTo>
                        <a:lnTo>
                          <a:pt x="41903" y="3110"/>
                        </a:lnTo>
                        <a:lnTo>
                          <a:pt x="46280" y="636"/>
                        </a:lnTo>
                        <a:cubicBezTo>
                          <a:pt x="47993" y="-125"/>
                          <a:pt x="50087" y="-221"/>
                          <a:pt x="51895" y="445"/>
                        </a:cubicBezTo>
                        <a:cubicBezTo>
                          <a:pt x="55226" y="2063"/>
                          <a:pt x="57700" y="3776"/>
                          <a:pt x="60650" y="5489"/>
                        </a:cubicBezTo>
                        <a:cubicBezTo>
                          <a:pt x="72069" y="12246"/>
                          <a:pt x="83298" y="19097"/>
                          <a:pt x="94623" y="26139"/>
                        </a:cubicBezTo>
                        <a:close/>
                      </a:path>
                    </a:pathLst>
                  </a:custGeom>
                  <a:solidFill>
                    <a:srgbClr val="D1D3D4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C9C4A6B7-17D7-BF7E-C4E4-E3628217D390}"/>
                      </a:ext>
                    </a:extLst>
                  </p:cNvPr>
                  <p:cNvSpPr/>
                  <p:nvPr/>
                </p:nvSpPr>
                <p:spPr>
                  <a:xfrm>
                    <a:off x="-7679669" y="579726"/>
                    <a:ext cx="169820" cy="170910"/>
                  </a:xfrm>
                  <a:custGeom>
                    <a:avLst/>
                    <a:gdLst>
                      <a:gd name="csX0" fmla="*/ 145338 w 169820"/>
                      <a:gd name="csY0" fmla="*/ 25503 h 170910"/>
                      <a:gd name="csX1" fmla="*/ 84815 w 169820"/>
                      <a:gd name="csY1" fmla="*/ 0 h 170910"/>
                      <a:gd name="csX2" fmla="*/ 24292 w 169820"/>
                      <a:gd name="csY2" fmla="*/ 25503 h 170910"/>
                      <a:gd name="csX3" fmla="*/ 26 w 169820"/>
                      <a:gd name="csY3" fmla="*/ 86026 h 170910"/>
                      <a:gd name="csX4" fmla="*/ 30002 w 169820"/>
                      <a:gd name="csY4" fmla="*/ 150641 h 170910"/>
                      <a:gd name="csX5" fmla="*/ 84910 w 169820"/>
                      <a:gd name="csY5" fmla="*/ 170911 h 170910"/>
                      <a:gd name="csX6" fmla="*/ 139819 w 169820"/>
                      <a:gd name="csY6" fmla="*/ 150641 h 170910"/>
                      <a:gd name="csX7" fmla="*/ 169795 w 169820"/>
                      <a:gd name="csY7" fmla="*/ 86026 h 170910"/>
                      <a:gd name="csX8" fmla="*/ 145528 w 169820"/>
                      <a:gd name="csY8" fmla="*/ 25503 h 17091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69820" h="170910">
                        <a:moveTo>
                          <a:pt x="145338" y="25503"/>
                        </a:moveTo>
                        <a:cubicBezTo>
                          <a:pt x="129636" y="9516"/>
                          <a:pt x="107368" y="95"/>
                          <a:pt x="84815" y="0"/>
                        </a:cubicBezTo>
                        <a:cubicBezTo>
                          <a:pt x="62262" y="0"/>
                          <a:pt x="39994" y="9421"/>
                          <a:pt x="24292" y="25503"/>
                        </a:cubicBezTo>
                        <a:cubicBezTo>
                          <a:pt x="8400" y="41395"/>
                          <a:pt x="-545" y="63759"/>
                          <a:pt x="26" y="86026"/>
                        </a:cubicBezTo>
                        <a:cubicBezTo>
                          <a:pt x="26" y="111910"/>
                          <a:pt x="11636" y="135130"/>
                          <a:pt x="30002" y="150641"/>
                        </a:cubicBezTo>
                        <a:cubicBezTo>
                          <a:pt x="44752" y="163298"/>
                          <a:pt x="63975" y="170911"/>
                          <a:pt x="84910" y="170911"/>
                        </a:cubicBezTo>
                        <a:cubicBezTo>
                          <a:pt x="105846" y="170911"/>
                          <a:pt x="124973" y="163298"/>
                          <a:pt x="139819" y="150641"/>
                        </a:cubicBezTo>
                        <a:cubicBezTo>
                          <a:pt x="158185" y="135130"/>
                          <a:pt x="169795" y="111910"/>
                          <a:pt x="169795" y="86026"/>
                        </a:cubicBezTo>
                        <a:cubicBezTo>
                          <a:pt x="170365" y="63759"/>
                          <a:pt x="161420" y="41395"/>
                          <a:pt x="145528" y="255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09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</p:grp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ED10215-8002-1FC8-4776-B76ECB9CC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1193" y="985408"/>
              <a:ext cx="336341" cy="426720"/>
            </a:xfrm>
            <a:custGeom>
              <a:avLst/>
              <a:gdLst>
                <a:gd name="csX0" fmla="*/ 46244 w 711165"/>
                <a:gd name="csY0" fmla="*/ 363626 h 902265"/>
                <a:gd name="csX1" fmla="*/ 138198 w 711165"/>
                <a:gd name="csY1" fmla="*/ 363626 h 902265"/>
                <a:gd name="csX2" fmla="*/ 138198 w 711165"/>
                <a:gd name="csY2" fmla="*/ 217389 h 902265"/>
                <a:gd name="csX3" fmla="*/ 355587 w 711165"/>
                <a:gd name="csY3" fmla="*/ 0 h 902265"/>
                <a:gd name="csX4" fmla="*/ 572967 w 711165"/>
                <a:gd name="csY4" fmla="*/ 217389 h 902265"/>
                <a:gd name="csX5" fmla="*/ 572967 w 711165"/>
                <a:gd name="csY5" fmla="*/ 363636 h 902265"/>
                <a:gd name="csX6" fmla="*/ 664921 w 711165"/>
                <a:gd name="csY6" fmla="*/ 363636 h 902265"/>
                <a:gd name="csX7" fmla="*/ 711165 w 711165"/>
                <a:gd name="csY7" fmla="*/ 409889 h 902265"/>
                <a:gd name="csX8" fmla="*/ 711165 w 711165"/>
                <a:gd name="csY8" fmla="*/ 856012 h 902265"/>
                <a:gd name="csX9" fmla="*/ 664921 w 711165"/>
                <a:gd name="csY9" fmla="*/ 902265 h 902265"/>
                <a:gd name="csX10" fmla="*/ 46244 w 711165"/>
                <a:gd name="csY10" fmla="*/ 902265 h 902265"/>
                <a:gd name="csX11" fmla="*/ 0 w 711165"/>
                <a:gd name="csY11" fmla="*/ 856012 h 902265"/>
                <a:gd name="csX12" fmla="*/ 0 w 711165"/>
                <a:gd name="csY12" fmla="*/ 409889 h 902265"/>
                <a:gd name="csX13" fmla="*/ 46244 w 711165"/>
                <a:gd name="csY13" fmla="*/ 363626 h 902265"/>
                <a:gd name="csX14" fmla="*/ 46244 w 711165"/>
                <a:gd name="csY14" fmla="*/ 363626 h 902265"/>
                <a:gd name="csX15" fmla="*/ 217380 w 711165"/>
                <a:gd name="csY15" fmla="*/ 363626 h 902265"/>
                <a:gd name="csX16" fmla="*/ 493795 w 711165"/>
                <a:gd name="csY16" fmla="*/ 363626 h 902265"/>
                <a:gd name="csX17" fmla="*/ 493795 w 711165"/>
                <a:gd name="csY17" fmla="*/ 217389 h 902265"/>
                <a:gd name="csX18" fmla="*/ 355587 w 711165"/>
                <a:gd name="csY18" fmla="*/ 79181 h 902265"/>
                <a:gd name="csX19" fmla="*/ 217380 w 711165"/>
                <a:gd name="csY19" fmla="*/ 217389 h 902265"/>
                <a:gd name="csX20" fmla="*/ 217380 w 711165"/>
                <a:gd name="csY20" fmla="*/ 363626 h 902265"/>
                <a:gd name="csX21" fmla="*/ 217380 w 711165"/>
                <a:gd name="csY21" fmla="*/ 363626 h 902265"/>
                <a:gd name="csX22" fmla="*/ 355587 w 711165"/>
                <a:gd name="csY22" fmla="*/ 491119 h 902265"/>
                <a:gd name="csX23" fmla="*/ 271663 w 711165"/>
                <a:gd name="csY23" fmla="*/ 575043 h 902265"/>
                <a:gd name="csX24" fmla="*/ 314211 w 711165"/>
                <a:gd name="csY24" fmla="*/ 648062 h 902265"/>
                <a:gd name="csX25" fmla="*/ 314211 w 711165"/>
                <a:gd name="csY25" fmla="*/ 733416 h 902265"/>
                <a:gd name="csX26" fmla="*/ 355587 w 711165"/>
                <a:gd name="csY26" fmla="*/ 774783 h 902265"/>
                <a:gd name="csX27" fmla="*/ 396964 w 711165"/>
                <a:gd name="csY27" fmla="*/ 733416 h 902265"/>
                <a:gd name="csX28" fmla="*/ 396964 w 711165"/>
                <a:gd name="csY28" fmla="*/ 648062 h 902265"/>
                <a:gd name="csX29" fmla="*/ 439512 w 711165"/>
                <a:gd name="csY29" fmla="*/ 575043 h 902265"/>
                <a:gd name="csX30" fmla="*/ 355587 w 711165"/>
                <a:gd name="csY30" fmla="*/ 491119 h 9022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711165" h="902265">
                  <a:moveTo>
                    <a:pt x="46244" y="363626"/>
                  </a:moveTo>
                  <a:lnTo>
                    <a:pt x="138198" y="363626"/>
                  </a:lnTo>
                  <a:lnTo>
                    <a:pt x="138198" y="217389"/>
                  </a:lnTo>
                  <a:cubicBezTo>
                    <a:pt x="138208" y="97746"/>
                    <a:pt x="235944" y="0"/>
                    <a:pt x="355587" y="0"/>
                  </a:cubicBezTo>
                  <a:cubicBezTo>
                    <a:pt x="475231" y="0"/>
                    <a:pt x="572967" y="97746"/>
                    <a:pt x="572967" y="217389"/>
                  </a:cubicBezTo>
                  <a:lnTo>
                    <a:pt x="572967" y="363636"/>
                  </a:lnTo>
                  <a:lnTo>
                    <a:pt x="664921" y="363636"/>
                  </a:lnTo>
                  <a:cubicBezTo>
                    <a:pt x="690353" y="363636"/>
                    <a:pt x="711165" y="384458"/>
                    <a:pt x="711165" y="409889"/>
                  </a:cubicBezTo>
                  <a:lnTo>
                    <a:pt x="711165" y="856012"/>
                  </a:lnTo>
                  <a:cubicBezTo>
                    <a:pt x="711165" y="881463"/>
                    <a:pt x="690343" y="902265"/>
                    <a:pt x="664921" y="902265"/>
                  </a:cubicBezTo>
                  <a:lnTo>
                    <a:pt x="46244" y="902265"/>
                  </a:lnTo>
                  <a:cubicBezTo>
                    <a:pt x="20793" y="902265"/>
                    <a:pt x="0" y="881453"/>
                    <a:pt x="0" y="856012"/>
                  </a:cubicBezTo>
                  <a:lnTo>
                    <a:pt x="0" y="409889"/>
                  </a:lnTo>
                  <a:cubicBezTo>
                    <a:pt x="0" y="384448"/>
                    <a:pt x="20803" y="363626"/>
                    <a:pt x="46244" y="363626"/>
                  </a:cubicBezTo>
                  <a:lnTo>
                    <a:pt x="46244" y="363626"/>
                  </a:lnTo>
                  <a:close/>
                  <a:moveTo>
                    <a:pt x="217380" y="363626"/>
                  </a:moveTo>
                  <a:lnTo>
                    <a:pt x="493795" y="363626"/>
                  </a:lnTo>
                  <a:lnTo>
                    <a:pt x="493795" y="217389"/>
                  </a:lnTo>
                  <a:cubicBezTo>
                    <a:pt x="493795" y="141446"/>
                    <a:pt x="431530" y="79181"/>
                    <a:pt x="355587" y="79181"/>
                  </a:cubicBezTo>
                  <a:cubicBezTo>
                    <a:pt x="279644" y="79181"/>
                    <a:pt x="217380" y="141446"/>
                    <a:pt x="217380" y="217389"/>
                  </a:cubicBezTo>
                  <a:lnTo>
                    <a:pt x="217380" y="363626"/>
                  </a:lnTo>
                  <a:lnTo>
                    <a:pt x="217380" y="363626"/>
                  </a:lnTo>
                  <a:close/>
                  <a:moveTo>
                    <a:pt x="355587" y="491119"/>
                  </a:moveTo>
                  <a:cubicBezTo>
                    <a:pt x="309248" y="491119"/>
                    <a:pt x="271663" y="528695"/>
                    <a:pt x="271663" y="575043"/>
                  </a:cubicBezTo>
                  <a:cubicBezTo>
                    <a:pt x="271663" y="606342"/>
                    <a:pt x="288817" y="633641"/>
                    <a:pt x="314211" y="648062"/>
                  </a:cubicBezTo>
                  <a:lnTo>
                    <a:pt x="314211" y="733416"/>
                  </a:lnTo>
                  <a:cubicBezTo>
                    <a:pt x="314211" y="756171"/>
                    <a:pt x="332832" y="774783"/>
                    <a:pt x="355587" y="774783"/>
                  </a:cubicBezTo>
                  <a:cubicBezTo>
                    <a:pt x="378343" y="774783"/>
                    <a:pt x="396964" y="756171"/>
                    <a:pt x="396964" y="733416"/>
                  </a:cubicBezTo>
                  <a:lnTo>
                    <a:pt x="396964" y="648062"/>
                  </a:lnTo>
                  <a:cubicBezTo>
                    <a:pt x="422358" y="633641"/>
                    <a:pt x="439512" y="606342"/>
                    <a:pt x="439512" y="575043"/>
                  </a:cubicBezTo>
                  <a:cubicBezTo>
                    <a:pt x="439512" y="528704"/>
                    <a:pt x="401926" y="491119"/>
                    <a:pt x="355587" y="49111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396EB9F3-551A-F92E-39B4-22243B602C42}"/>
              </a:ext>
            </a:extLst>
          </p:cNvPr>
          <p:cNvSpPr/>
          <p:nvPr/>
        </p:nvSpPr>
        <p:spPr>
          <a:xfrm>
            <a:off x="3775029" y="3032572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Enable Enterprise AI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7FC286-3942-6869-48BD-86B6DD7602F8}"/>
              </a:ext>
            </a:extLst>
          </p:cNvPr>
          <p:cNvSpPr/>
          <p:nvPr/>
        </p:nvSpPr>
        <p:spPr>
          <a:xfrm>
            <a:off x="3771701" y="3384405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Predictive Operations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E56A424-E641-CB18-2253-FCA69E1BAE4D}"/>
              </a:ext>
            </a:extLst>
          </p:cNvPr>
          <p:cNvSpPr/>
          <p:nvPr/>
        </p:nvSpPr>
        <p:spPr>
          <a:xfrm>
            <a:off x="6378883" y="2322177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Manufacturing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9D68A68-AFE5-D94C-8A4E-41A78001EDCF}"/>
              </a:ext>
            </a:extLst>
          </p:cNvPr>
          <p:cNvSpPr/>
          <p:nvPr/>
        </p:nvSpPr>
        <p:spPr>
          <a:xfrm>
            <a:off x="6378883" y="2639725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Insurance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23BE746-FE60-FB81-0363-C712AD2E8FA6}"/>
              </a:ext>
            </a:extLst>
          </p:cNvPr>
          <p:cNvSpPr/>
          <p:nvPr/>
        </p:nvSpPr>
        <p:spPr>
          <a:xfrm>
            <a:off x="6378883" y="2969441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Health &amp; Life Sciences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6CFA02C-A90E-C7C9-CE88-2A3F577C30A9}"/>
              </a:ext>
            </a:extLst>
          </p:cNvPr>
          <p:cNvSpPr/>
          <p:nvPr/>
        </p:nvSpPr>
        <p:spPr>
          <a:xfrm>
            <a:off x="1150557" y="3177474"/>
            <a:ext cx="1782305" cy="2382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AI Business Solutions</a:t>
            </a:r>
          </a:p>
        </p:txBody>
      </p:sp>
    </p:spTree>
    <p:extLst>
      <p:ext uri="{BB962C8B-B14F-4D97-AF65-F5344CB8AC3E}">
        <p14:creationId xmlns:p14="http://schemas.microsoft.com/office/powerpoint/2010/main" val="3498388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5EF16AF-917B-1616-B8B6-DABDF2ED6138}"/>
              </a:ext>
            </a:extLst>
          </p:cNvPr>
          <p:cNvSpPr/>
          <p:nvPr/>
        </p:nvSpPr>
        <p:spPr>
          <a:xfrm>
            <a:off x="0" y="2"/>
            <a:ext cx="12192000" cy="703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48A135-79C6-9658-11CF-FE264CE76D44}"/>
              </a:ext>
            </a:extLst>
          </p:cNvPr>
          <p:cNvSpPr txBox="1"/>
          <p:nvPr/>
        </p:nvSpPr>
        <p:spPr>
          <a:xfrm>
            <a:off x="904613" y="5006685"/>
            <a:ext cx="696938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-133">
                <a:solidFill>
                  <a:schemeClr val="bg1"/>
                </a:solidFill>
                <a:latin typeface="+mj-lt"/>
                <a:cs typeface="Poppins"/>
              </a:rPr>
              <a:t>Where </a:t>
            </a:r>
            <a:r>
              <a:rPr lang="en-US" sz="2800" b="1" spc="-133">
                <a:solidFill>
                  <a:schemeClr val="bg1"/>
                </a:solidFill>
                <a:latin typeface="+mj-lt"/>
                <a:cs typeface="Poppins"/>
              </a:rPr>
              <a:t>AI </a:t>
            </a:r>
            <a:r>
              <a:rPr lang="en-US" sz="2800" spc="-133">
                <a:solidFill>
                  <a:schemeClr val="bg1"/>
                </a:solidFill>
                <a:latin typeface="+mj-lt"/>
                <a:cs typeface="Poppins"/>
              </a:rPr>
              <a:t>meets </a:t>
            </a:r>
            <a:r>
              <a:rPr lang="en-US" sz="2800" b="1" spc="-133">
                <a:solidFill>
                  <a:schemeClr val="bg1"/>
                </a:solidFill>
                <a:latin typeface="+mj-lt"/>
                <a:cs typeface="Poppins"/>
              </a:rPr>
              <a:t>Industry</a:t>
            </a:r>
            <a:r>
              <a:rPr lang="en-US" sz="2800" spc="-133">
                <a:solidFill>
                  <a:schemeClr val="bg1"/>
                </a:solidFill>
                <a:latin typeface="+mj-lt"/>
                <a:cs typeface="Poppins"/>
              </a:rPr>
              <a:t>.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800" spc="-133">
                <a:solidFill>
                  <a:schemeClr val="bg1"/>
                </a:solidFill>
                <a:latin typeface="+mj-lt"/>
                <a:cs typeface="Poppins"/>
              </a:rPr>
              <a:t>Where </a:t>
            </a:r>
            <a:r>
              <a:rPr lang="en-US" sz="2800" b="1" spc="-133">
                <a:solidFill>
                  <a:schemeClr val="bg1"/>
                </a:solidFill>
                <a:latin typeface="+mj-lt"/>
                <a:cs typeface="Poppins"/>
              </a:rPr>
              <a:t>Strategy</a:t>
            </a:r>
            <a:r>
              <a:rPr lang="en-US" sz="2800" spc="-133" dirty="0">
                <a:solidFill>
                  <a:schemeClr val="bg1"/>
                </a:solidFill>
                <a:latin typeface="+mj-lt"/>
                <a:cs typeface="Poppins"/>
              </a:rPr>
              <a:t> </a:t>
            </a:r>
            <a:r>
              <a:rPr lang="en-US" sz="2800" spc="-133">
                <a:solidFill>
                  <a:schemeClr val="bg1"/>
                </a:solidFill>
                <a:latin typeface="+mj-lt"/>
                <a:cs typeface="Poppins"/>
              </a:rPr>
              <a:t>meets </a:t>
            </a:r>
            <a:r>
              <a:rPr lang="en-US" sz="2800" b="1" spc="-133">
                <a:solidFill>
                  <a:schemeClr val="bg1"/>
                </a:solidFill>
                <a:latin typeface="+mj-lt"/>
                <a:cs typeface="Poppins"/>
              </a:rPr>
              <a:t>Execution</a:t>
            </a:r>
            <a:br>
              <a:rPr lang="en-US" sz="2800" spc="-133" dirty="0">
                <a:solidFill>
                  <a:schemeClr val="bg1"/>
                </a:solidFill>
                <a:latin typeface="+mj-lt"/>
                <a:cs typeface="Poppins"/>
              </a:rPr>
            </a:br>
            <a:r>
              <a:rPr lang="en-US" sz="2000" spc="-133">
                <a:solidFill>
                  <a:schemeClr val="bg1"/>
                </a:solidFill>
                <a:latin typeface="+mj-lt"/>
                <a:cs typeface="Poppins"/>
              </a:rPr>
              <a:t>https://global.hitachi-solutions.com</a:t>
            </a:r>
            <a:r>
              <a:rPr lang="en-US" sz="2400" spc="-133">
                <a:solidFill>
                  <a:schemeClr val="bg1"/>
                </a:solidFill>
                <a:latin typeface="+mj-lt"/>
                <a:cs typeface="Poppins"/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F158AD93-F06D-ABF0-9AE4-7714EDBE2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8" y="4826636"/>
            <a:ext cx="2130559" cy="26856"/>
          </a:xfrm>
          <a:custGeom>
            <a:avLst/>
            <a:gdLst>
              <a:gd name="T0" fmla="*/ 4173 w 4199"/>
              <a:gd name="T1" fmla="*/ 50 h 51"/>
              <a:gd name="T2" fmla="*/ 24 w 4199"/>
              <a:gd name="T3" fmla="*/ 50 h 51"/>
              <a:gd name="T4" fmla="*/ 24 w 4199"/>
              <a:gd name="T5" fmla="*/ 50 h 51"/>
              <a:gd name="T6" fmla="*/ 0 w 4199"/>
              <a:gd name="T7" fmla="*/ 25 h 51"/>
              <a:gd name="T8" fmla="*/ 0 w 4199"/>
              <a:gd name="T9" fmla="*/ 25 h 51"/>
              <a:gd name="T10" fmla="*/ 0 w 4199"/>
              <a:gd name="T11" fmla="*/ 25 h 51"/>
              <a:gd name="T12" fmla="*/ 24 w 4199"/>
              <a:gd name="T13" fmla="*/ 0 h 51"/>
              <a:gd name="T14" fmla="*/ 4173 w 4199"/>
              <a:gd name="T15" fmla="*/ 0 h 51"/>
              <a:gd name="T16" fmla="*/ 4173 w 4199"/>
              <a:gd name="T17" fmla="*/ 0 h 51"/>
              <a:gd name="T18" fmla="*/ 4198 w 4199"/>
              <a:gd name="T19" fmla="*/ 25 h 51"/>
              <a:gd name="T20" fmla="*/ 4198 w 4199"/>
              <a:gd name="T21" fmla="*/ 25 h 51"/>
              <a:gd name="T22" fmla="*/ 4198 w 4199"/>
              <a:gd name="T23" fmla="*/ 25 h 51"/>
              <a:gd name="T24" fmla="*/ 4173 w 4199"/>
              <a:gd name="T2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9" h="51">
                <a:moveTo>
                  <a:pt x="4173" y="50"/>
                </a:moveTo>
                <a:lnTo>
                  <a:pt x="24" y="50"/>
                </a:lnTo>
                <a:lnTo>
                  <a:pt x="24" y="50"/>
                </a:lnTo>
                <a:cubicBezTo>
                  <a:pt x="10" y="50"/>
                  <a:pt x="0" y="38"/>
                  <a:pt x="0" y="25"/>
                </a:cubicBezTo>
                <a:lnTo>
                  <a:pt x="0" y="25"/>
                </a:lnTo>
                <a:lnTo>
                  <a:pt x="0" y="25"/>
                </a:lnTo>
                <a:cubicBezTo>
                  <a:pt x="0" y="11"/>
                  <a:pt x="10" y="0"/>
                  <a:pt x="24" y="0"/>
                </a:cubicBezTo>
                <a:lnTo>
                  <a:pt x="4173" y="0"/>
                </a:lnTo>
                <a:lnTo>
                  <a:pt x="4173" y="0"/>
                </a:lnTo>
                <a:cubicBezTo>
                  <a:pt x="4187" y="0"/>
                  <a:pt x="4198" y="11"/>
                  <a:pt x="4198" y="25"/>
                </a:cubicBezTo>
                <a:lnTo>
                  <a:pt x="4198" y="25"/>
                </a:lnTo>
                <a:lnTo>
                  <a:pt x="4198" y="25"/>
                </a:lnTo>
                <a:cubicBezTo>
                  <a:pt x="4198" y="38"/>
                  <a:pt x="4187" y="50"/>
                  <a:pt x="4173" y="50"/>
                </a:cubicBezTo>
              </a:path>
            </a:pathLst>
          </a:custGeom>
          <a:gradFill>
            <a:gsLst>
              <a:gs pos="28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C99A4-D674-CA1B-F081-C7443EEF8723}"/>
              </a:ext>
            </a:extLst>
          </p:cNvPr>
          <p:cNvSpPr txBox="1"/>
          <p:nvPr/>
        </p:nvSpPr>
        <p:spPr>
          <a:xfrm>
            <a:off x="904613" y="4215240"/>
            <a:ext cx="8845561" cy="6382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400" b="0" spc="-20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Hitachi Solutions Americas</a:t>
            </a:r>
          </a:p>
        </p:txBody>
      </p:sp>
    </p:spTree>
    <p:extLst>
      <p:ext uri="{BB962C8B-B14F-4D97-AF65-F5344CB8AC3E}">
        <p14:creationId xmlns:p14="http://schemas.microsoft.com/office/powerpoint/2010/main" val="2378903151"/>
      </p:ext>
    </p:extLst>
  </p:cSld>
  <p:clrMapOvr>
    <a:masterClrMapping/>
  </p:clrMapOvr>
</p:sld>
</file>

<file path=ppt/theme/theme1.xml><?xml version="1.0" encoding="utf-8"?>
<a:theme xmlns:a="http://schemas.openxmlformats.org/drawingml/2006/main" name="HS_ppttemplateNOV2025">
  <a:themeElements>
    <a:clrScheme name="HS_PPTtemplate">
      <a:dk1>
        <a:srgbClr val="2D2D2D"/>
      </a:dk1>
      <a:lt1>
        <a:srgbClr val="FFFFFF"/>
      </a:lt1>
      <a:dk2>
        <a:srgbClr val="2D2D2D"/>
      </a:dk2>
      <a:lt2>
        <a:srgbClr val="E2E5E7"/>
      </a:lt2>
      <a:accent1>
        <a:srgbClr val="FA000F"/>
      </a:accent1>
      <a:accent2>
        <a:srgbClr val="0066FF"/>
      </a:accent2>
      <a:accent3>
        <a:srgbClr val="004596"/>
      </a:accent3>
      <a:accent4>
        <a:srgbClr val="027183"/>
      </a:accent4>
      <a:accent5>
        <a:srgbClr val="CC0000"/>
      </a:accent5>
      <a:accent6>
        <a:srgbClr val="5A0A17"/>
      </a:accent6>
      <a:hlink>
        <a:srgbClr val="2C2C2C"/>
      </a:hlink>
      <a:folHlink>
        <a:srgbClr val="B70E22"/>
      </a:folHlink>
    </a:clrScheme>
    <a:fontScheme name="Custom 11">
      <a:majorFont>
        <a:latin typeface="Hitachi Sa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defRPr sz="800" dirty="0" smtClean="0">
            <a:effectLst/>
          </a:defRPr>
        </a:defPPr>
      </a:lstStyle>
    </a:txDef>
  </a:objectDefaults>
  <a:extraClrSchemeLst/>
  <a:custClrLst>
    <a:custClr name="Green">
      <a:srgbClr val="00FA82"/>
    </a:custClr>
    <a:custClr name="Cyan">
      <a:srgbClr val="00DCFA"/>
    </a:custClr>
    <a:custClr name="Blue">
      <a:srgbClr val="0064FA"/>
    </a:custClr>
    <a:custClr name="Purple">
      <a:srgbClr val="9B00FA"/>
    </a:custClr>
    <a:custClr name="Pink">
      <a:srgbClr val="FA00A5"/>
    </a:custClr>
    <a:custClr name="Orange">
      <a:srgbClr val="FA6900"/>
    </a:custClr>
    <a:custClr name="Yellow">
      <a:srgbClr val="FAD200"/>
    </a:custClr>
  </a:custClrLst>
  <a:extLst>
    <a:ext uri="{05A4C25C-085E-4340-85A3-A5531E510DB2}">
      <thm15:themeFamily xmlns:thm15="http://schemas.microsoft.com/office/thememl/2012/main" name="HS_ppttemplateNOV2025" id="{FD1A10B5-06AA-4444-A8FA-D443546FFF07}" vid="{33790A30-46CB-4BB6-9B69-2D81B7D49D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DB53CA5CA8A42A0103E7C67F472C6" ma:contentTypeVersion="12" ma:contentTypeDescription="Create a new document." ma:contentTypeScope="" ma:versionID="fb0c0fb00ec47148d335c5184d907316">
  <xsd:schema xmlns:xsd="http://www.w3.org/2001/XMLSchema" xmlns:xs="http://www.w3.org/2001/XMLSchema" xmlns:p="http://schemas.microsoft.com/office/2006/metadata/properties" xmlns:ns2="61f28cd3-0a9a-4149-b377-c9f66a65e0b8" targetNamespace="http://schemas.microsoft.com/office/2006/metadata/properties" ma:root="true" ma:fieldsID="1db581302598935ae6f24f4dbe1ebc17" ns2:_="">
    <xsd:import namespace="61f28cd3-0a9a-4149-b377-c9f66a65e0b8"/>
    <xsd:element name="properties">
      <xsd:complexType>
        <xsd:sequence>
          <xsd:element name="documentManagement">
            <xsd:complexType>
              <xsd:all>
                <xsd:element ref="ns2:Collateral_x0020_Type"/>
                <xsd:element ref="ns2:Confidentiality_x0020_Level"/>
                <xsd:element ref="ns2:Industries" minOccurs="0"/>
                <xsd:element ref="ns2:Solution_x0020_Areas" minOccurs="0"/>
                <xsd:element ref="ns2:Microsoft_x0020_Segments" minOccurs="0"/>
                <xsd:element ref="ns2:Partner_x0020_Competitors" minOccurs="0"/>
                <xsd:element ref="ns2:Platform_x0020_Competitor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Created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28cd3-0a9a-4149-b377-c9f66a65e0b8" elementFormDefault="qualified">
    <xsd:import namespace="http://schemas.microsoft.com/office/2006/documentManagement/types"/>
    <xsd:import namespace="http://schemas.microsoft.com/office/infopath/2007/PartnerControls"/>
    <xsd:element name="Collateral_x0020_Type" ma:index="8" ma:displayName="Collateral Type" ma:default="Blog" ma:description="Collateral Type - Select one" ma:format="Dropdown" ma:indexed="true" ma:internalName="Collateral_x0020_Type">
      <xsd:simpleType>
        <xsd:restriction base="dms:Choice">
          <xsd:enumeration value="Blog"/>
          <xsd:enumeration value="Checklist"/>
          <xsd:enumeration value="Data Sheet"/>
          <xsd:enumeration value="Deck"/>
          <xsd:enumeration value="eBook/Whitepaper"/>
          <xsd:enumeration value="Email Template"/>
          <xsd:enumeration value="Infographic"/>
          <xsd:enumeration value="Offer"/>
          <xsd:enumeration value="On-Demand Webinar"/>
          <xsd:enumeration value="Org Chart"/>
          <xsd:enumeration value="Podcast"/>
          <xsd:enumeration value="Template"/>
          <xsd:enumeration value="Upcoming Event"/>
          <xsd:enumeration value="Video"/>
        </xsd:restriction>
      </xsd:simpleType>
    </xsd:element>
    <xsd:element name="Confidentiality_x0020_Level" ma:index="9" ma:displayName="Confidentiality Level" ma:default="External Customer/Prospect" ma:description="Confidentiality Level" ma:format="Dropdown" ma:indexed="true" ma:internalName="Confidentiality_x0020_Level">
      <xsd:simpleType>
        <xsd:restriction base="dms:Choice">
          <xsd:enumeration value="External Customer/Prospect"/>
          <xsd:enumeration value="External MSFT/Partner"/>
          <xsd:enumeration value="Internal Only"/>
        </xsd:restriction>
      </xsd:simpleType>
    </xsd:element>
    <xsd:element name="Industries" ma:index="10" nillable="true" ma:displayName="Industries" ma:default="Industry Agnostic" ma:description="Select Industries" ma:internalName="Industr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struction (AEC)"/>
                    <xsd:enumeration value="Energy"/>
                    <xsd:enumeration value="Financial Services"/>
                    <xsd:enumeration value="Healthcare"/>
                    <xsd:enumeration value="Industry Agnostic"/>
                    <xsd:enumeration value="Insurance"/>
                    <xsd:enumeration value="Manufacturing"/>
                    <xsd:enumeration value="Retail &amp; CPG"/>
                    <xsd:enumeration value="Services"/>
                    <xsd:enumeration value="Sports &amp; Entertainment"/>
                  </xsd:restriction>
                </xsd:simpleType>
              </xsd:element>
            </xsd:sequence>
          </xsd:extension>
        </xsd:complexContent>
      </xsd:complexType>
    </xsd:element>
    <xsd:element name="Solution_x0020_Areas" ma:index="11" nillable="true" ma:displayName="Solution Areas" ma:description="Solution Areas" ma:internalName="Solution_x0020_Area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visory"/>
                    <xsd:enumeration value="AI"/>
                    <xsd:enumeration value="Application Innovation"/>
                    <xsd:enumeration value="Azure"/>
                    <xsd:enumeration value="Copilot"/>
                    <xsd:enumeration value="Customer &amp; Field Service"/>
                    <xsd:enumeration value="Customer &amp; User Experience"/>
                    <xsd:enumeration value="Customer Relationship Management (CRM)"/>
                    <xsd:enumeration value="Data &amp; Analytics"/>
                    <xsd:enumeration value="Databricks"/>
                    <xsd:enumeration value="Dynamics 365"/>
                    <xsd:enumeration value="Enterprise Resource Planning (ERP)"/>
                    <xsd:enumeration value="Fabric"/>
                    <xsd:enumeration value="Hitachi Solutions Brand Content"/>
                    <xsd:enumeration value="Hitachi Solutions Empower Data Platform"/>
                    <xsd:enumeration value="Infrastructure"/>
                    <xsd:enumeration value="IP"/>
                    <xsd:enumeration value="Low-Code"/>
                    <xsd:enumeration value="Managed Services"/>
                    <xsd:enumeration value="Migration"/>
                  </xsd:restriction>
                </xsd:simpleType>
              </xsd:element>
            </xsd:sequence>
          </xsd:extension>
        </xsd:complexContent>
      </xsd:complexType>
    </xsd:element>
    <xsd:element name="Microsoft_x0020_Segments" ma:index="12" nillable="true" ma:displayName="Microsoft Segments" ma:description="Microsoft Segments" ma:format="Dropdown" ma:indexed="true" ma:internalName="Microsoft_x0020_Segments">
      <xsd:simpleType>
        <xsd:restriction base="dms:Choice">
          <xsd:enumeration value="SMB"/>
          <xsd:enumeration value="SMC"/>
          <xsd:enumeration value="ENT"/>
        </xsd:restriction>
      </xsd:simpleType>
    </xsd:element>
    <xsd:element name="Partner_x0020_Competitors" ma:index="13" nillable="true" ma:displayName="Partner Competitors" ma:description="Partner Competitors" ma:internalName="Partner_x0020_Competitor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3Cloud"/>
                    <xsd:enumeration value="Accenture"/>
                    <xsd:enumeration value="Adastra"/>
                    <xsd:enumeration value="AKA Enterprise Solutions"/>
                    <xsd:enumeration value="Alithya"/>
                    <xsd:enumeration value="Arbela"/>
                    <xsd:enumeration value="Avalara"/>
                    <xsd:enumeration value="Avanade"/>
                    <xsd:enumeration value="Blue Horseshoe"/>
                    <xsd:enumeration value="Boston Consulting Group"/>
                    <xsd:enumeration value="Cognizant"/>
                    <xsd:enumeration value="Concentrix"/>
                    <xsd:enumeration value="DXC"/>
                    <xsd:enumeration value="enVista"/>
                    <xsd:enumeration value="EY"/>
                    <xsd:enumeration value="HCL"/>
                    <xsd:enumeration value="HSO"/>
                    <xsd:enumeration value="Insight"/>
                    <xsd:enumeration value="Interworks"/>
                    <xsd:enumeration value="KPMG"/>
                  </xsd:restriction>
                </xsd:simpleType>
              </xsd:element>
            </xsd:sequence>
          </xsd:extension>
        </xsd:complexContent>
      </xsd:complexType>
    </xsd:element>
    <xsd:element name="Platform_x0020_Competitors" ma:index="14" nillable="true" ma:displayName="Platform Competitors" ma:description="Platform Competitors" ma:internalName="Platform_x0020_Competitor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WS"/>
                    <xsd:enumeration value="Cisco"/>
                    <xsd:enumeration value="Citrix"/>
                    <xsd:enumeration value="Duck Creek"/>
                    <xsd:enumeration value="Dycom"/>
                    <xsd:enumeration value="Egnyte"/>
                    <xsd:enumeration value="GCP"/>
                    <xsd:enumeration value="Google"/>
                    <xsd:enumeration value="Guidewire"/>
                    <xsd:enumeration value="Infor"/>
                    <xsd:enumeration value="Infratec"/>
                    <xsd:enumeration value="MasTec"/>
                    <xsd:enumeration value="NetSuite"/>
                    <xsd:enumeration value="Oracle"/>
                    <xsd:enumeration value="Pega"/>
                    <xsd:enumeration value="Pegasus"/>
                    <xsd:enumeration value="RMS"/>
                    <xsd:enumeration value="Salesforce"/>
                    <xsd:enumeration value="SAP"/>
                    <xsd:enumeration value="Snowflak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reatedon" ma:index="18" nillable="true" ma:displayName="Created on" ma:description="The date the file was originally created." ma:format="DateOnly" ma:internalName="Createdon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teral_x0020_Type xmlns="61f28cd3-0a9a-4149-b377-c9f66a65e0b8">Deck</Collateral_x0020_Type>
    <Createdon xmlns="61f28cd3-0a9a-4149-b377-c9f66a65e0b8">2026-03-04T08:00:00+00:00</Createdon>
    <Solution_x0020_Areas xmlns="61f28cd3-0a9a-4149-b377-c9f66a65e0b8" xsi:nil="true"/>
    <Industries xmlns="61f28cd3-0a9a-4149-b377-c9f66a65e0b8">
      <Value>Industry Agnostic</Value>
    </Industries>
    <Partner_x0020_Competitors xmlns="61f28cd3-0a9a-4149-b377-c9f66a65e0b8" xsi:nil="true"/>
    <Confidentiality_x0020_Level xmlns="61f28cd3-0a9a-4149-b377-c9f66a65e0b8">External Customer/Prospect</Confidentiality_x0020_Level>
    <Platform_x0020_Competitors xmlns="61f28cd3-0a9a-4149-b377-c9f66a65e0b8" xsi:nil="true"/>
    <Microsoft_x0020_Segments xmlns="61f28cd3-0a9a-4149-b377-c9f66a65e0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54C60B-DF5C-4C11-86DE-1B3C1E3965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f28cd3-0a9a-4149-b377-c9f66a65e0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C59945-82F9-4BA4-A2E0-B885DC198E83}">
  <ds:schemaRefs>
    <ds:schemaRef ds:uri="http://schemas.openxmlformats.org/package/2006/metadata/core-properties"/>
    <ds:schemaRef ds:uri="http://schemas.microsoft.com/office/2006/documentManagement/types"/>
    <ds:schemaRef ds:uri="48554060-975e-4e1e-86d8-1e33e18ca6d2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61f28cd3-0a9a-4149-b377-c9f66a65e0b8"/>
  </ds:schemaRefs>
</ds:datastoreItem>
</file>

<file path=customXml/itemProps3.xml><?xml version="1.0" encoding="utf-8"?>
<ds:datastoreItem xmlns:ds="http://schemas.openxmlformats.org/officeDocument/2006/customXml" ds:itemID="{6AA512F1-9C64-4954-B28D-C8AB1DABE43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0a58a55-8d55-4c7b-aa85-1ae890a4cc64}" enabled="1" method="Standard" siteId="{e85feadf-11e7-47bb-a160-43b98dcc96f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HS_ppttemplateNOV2025</Template>
  <TotalTime>1354</TotalTime>
  <Words>478</Words>
  <Application>Microsoft Office PowerPoint</Application>
  <PresentationFormat>Widescreen</PresentationFormat>
  <Paragraphs>78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HS_ppttemplateNOV2025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Hitachi Solutions</dc:title>
  <dc:creator>Rebecca Johnson</dc:creator>
  <cp:lastModifiedBy>Brooke Falbo</cp:lastModifiedBy>
  <cp:revision>10</cp:revision>
  <dcterms:created xsi:type="dcterms:W3CDTF">2026-02-26T16:07:39Z</dcterms:created>
  <dcterms:modified xsi:type="dcterms:W3CDTF">2026-03-19T19:05:36Z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0x010100C3CDB53CA5CA8A42A0103E7C67F472C6</vt:lpwstr>
  </property>
</Properties>
</file>